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1127" r:id="rId2"/>
    <p:sldId id="963" r:id="rId3"/>
    <p:sldId id="1422" r:id="rId4"/>
    <p:sldId id="1462" r:id="rId5"/>
    <p:sldId id="1458" r:id="rId6"/>
    <p:sldId id="1460" r:id="rId7"/>
    <p:sldId id="1461" r:id="rId8"/>
    <p:sldId id="1463" r:id="rId9"/>
    <p:sldId id="1464" r:id="rId10"/>
    <p:sldId id="1465" r:id="rId11"/>
    <p:sldId id="1466" r:id="rId12"/>
    <p:sldId id="1468" r:id="rId13"/>
    <p:sldId id="1469" r:id="rId14"/>
    <p:sldId id="1470" r:id="rId15"/>
    <p:sldId id="1471" r:id="rId16"/>
    <p:sldId id="1472" r:id="rId17"/>
    <p:sldId id="1473" r:id="rId18"/>
    <p:sldId id="1474" r:id="rId19"/>
    <p:sldId id="1475" r:id="rId20"/>
    <p:sldId id="1476" r:id="rId21"/>
    <p:sldId id="1459" r:id="rId22"/>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Godfrey" initials="EG" lastIdx="1" clrIdx="0">
    <p:extLst>
      <p:ext uri="{19B8F6BF-5375-455C-9EA6-DF929625EA0E}">
        <p15:presenceInfo xmlns:p15="http://schemas.microsoft.com/office/powerpoint/2012/main" userId="61aa7c48ee0e3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864C8"/>
    <a:srgbClr val="222222"/>
    <a:srgbClr val="5F461E"/>
    <a:srgbClr val="7A2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44BD29-8CC7-4F0E-8A50-45D12AA84233}" v="1082" dt="2022-03-26T16:33:56.7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26" autoAdjust="0"/>
    <p:restoredTop sz="94660"/>
  </p:normalViewPr>
  <p:slideViewPr>
    <p:cSldViewPr snapToGrid="0">
      <p:cViewPr varScale="1">
        <p:scale>
          <a:sx n="80" d="100"/>
          <a:sy n="80" d="100"/>
        </p:scale>
        <p:origin x="62" y="2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 Godfrey" userId="61aa7c48ee0e3db0" providerId="LiveId" clId="{FB44BD29-8CC7-4F0E-8A50-45D12AA84233}"/>
    <pc:docChg chg="custSel addSld delSld modSld">
      <pc:chgData name="Ed Godfrey" userId="61aa7c48ee0e3db0" providerId="LiveId" clId="{FB44BD29-8CC7-4F0E-8A50-45D12AA84233}" dt="2022-03-26T16:37:50.969" v="1834" actId="20577"/>
      <pc:docMkLst>
        <pc:docMk/>
      </pc:docMkLst>
      <pc:sldChg chg="modSp mod">
        <pc:chgData name="Ed Godfrey" userId="61aa7c48ee0e3db0" providerId="LiveId" clId="{FB44BD29-8CC7-4F0E-8A50-45D12AA84233}" dt="2022-03-26T15:21:28.496" v="10" actId="20577"/>
        <pc:sldMkLst>
          <pc:docMk/>
          <pc:sldMk cId="3275922726" sldId="1127"/>
        </pc:sldMkLst>
        <pc:spChg chg="mod">
          <ac:chgData name="Ed Godfrey" userId="61aa7c48ee0e3db0" providerId="LiveId" clId="{FB44BD29-8CC7-4F0E-8A50-45D12AA84233}" dt="2022-03-26T15:21:28.496" v="10" actId="20577"/>
          <ac:spMkLst>
            <pc:docMk/>
            <pc:sldMk cId="3275922726" sldId="1127"/>
            <ac:spMk id="2" creationId="{F1588051-E0B5-4638-9205-E46E5525908B}"/>
          </ac:spMkLst>
        </pc:spChg>
        <pc:spChg chg="mod">
          <ac:chgData name="Ed Godfrey" userId="61aa7c48ee0e3db0" providerId="LiveId" clId="{FB44BD29-8CC7-4F0E-8A50-45D12AA84233}" dt="2022-03-26T15:21:22.509" v="1" actId="20577"/>
          <ac:spMkLst>
            <pc:docMk/>
            <pc:sldMk cId="3275922726" sldId="1127"/>
            <ac:spMk id="5" creationId="{0CAA8F06-2798-4F2A-8DC9-8E009C9AC104}"/>
          </ac:spMkLst>
        </pc:spChg>
      </pc:sldChg>
      <pc:sldChg chg="modSp mod modAnim">
        <pc:chgData name="Ed Godfrey" userId="61aa7c48ee0e3db0" providerId="LiveId" clId="{FB44BD29-8CC7-4F0E-8A50-45D12AA84233}" dt="2022-03-26T15:24:33.125" v="53"/>
        <pc:sldMkLst>
          <pc:docMk/>
          <pc:sldMk cId="1643823635" sldId="1422"/>
        </pc:sldMkLst>
        <pc:spChg chg="mod">
          <ac:chgData name="Ed Godfrey" userId="61aa7c48ee0e3db0" providerId="LiveId" clId="{FB44BD29-8CC7-4F0E-8A50-45D12AA84233}" dt="2022-03-26T15:24:13.254" v="52" actId="255"/>
          <ac:spMkLst>
            <pc:docMk/>
            <pc:sldMk cId="1643823635" sldId="1422"/>
            <ac:spMk id="5" creationId="{78997622-08A3-450E-B3A1-DF2572388819}"/>
          </ac:spMkLst>
        </pc:spChg>
      </pc:sldChg>
      <pc:sldChg chg="del">
        <pc:chgData name="Ed Godfrey" userId="61aa7c48ee0e3db0" providerId="LiveId" clId="{FB44BD29-8CC7-4F0E-8A50-45D12AA84233}" dt="2022-03-26T15:25:03.068" v="54" actId="47"/>
        <pc:sldMkLst>
          <pc:docMk/>
          <pc:sldMk cId="234255051" sldId="1442"/>
        </pc:sldMkLst>
      </pc:sldChg>
      <pc:sldChg chg="del">
        <pc:chgData name="Ed Godfrey" userId="61aa7c48ee0e3db0" providerId="LiveId" clId="{FB44BD29-8CC7-4F0E-8A50-45D12AA84233}" dt="2022-03-26T15:25:05.499" v="55" actId="47"/>
        <pc:sldMkLst>
          <pc:docMk/>
          <pc:sldMk cId="3644056792" sldId="1455"/>
        </pc:sldMkLst>
      </pc:sldChg>
      <pc:sldChg chg="del">
        <pc:chgData name="Ed Godfrey" userId="61aa7c48ee0e3db0" providerId="LiveId" clId="{FB44BD29-8CC7-4F0E-8A50-45D12AA84233}" dt="2022-03-26T15:25:06.466" v="56" actId="47"/>
        <pc:sldMkLst>
          <pc:docMk/>
          <pc:sldMk cId="1921217873" sldId="1456"/>
        </pc:sldMkLst>
      </pc:sldChg>
      <pc:sldChg chg="del">
        <pc:chgData name="Ed Godfrey" userId="61aa7c48ee0e3db0" providerId="LiveId" clId="{FB44BD29-8CC7-4F0E-8A50-45D12AA84233}" dt="2022-03-26T15:25:07.047" v="57" actId="47"/>
        <pc:sldMkLst>
          <pc:docMk/>
          <pc:sldMk cId="222017302" sldId="1457"/>
        </pc:sldMkLst>
      </pc:sldChg>
      <pc:sldChg chg="delSp modSp mod delAnim modAnim">
        <pc:chgData name="Ed Godfrey" userId="61aa7c48ee0e3db0" providerId="LiveId" clId="{FB44BD29-8CC7-4F0E-8A50-45D12AA84233}" dt="2022-03-26T15:29:54.214" v="258"/>
        <pc:sldMkLst>
          <pc:docMk/>
          <pc:sldMk cId="2332219851" sldId="1458"/>
        </pc:sldMkLst>
        <pc:spChg chg="mod">
          <ac:chgData name="Ed Godfrey" userId="61aa7c48ee0e3db0" providerId="LiveId" clId="{FB44BD29-8CC7-4F0E-8A50-45D12AA84233}" dt="2022-03-26T15:29:41.833" v="249" actId="255"/>
          <ac:spMkLst>
            <pc:docMk/>
            <pc:sldMk cId="2332219851" sldId="1458"/>
            <ac:spMk id="2" creationId="{F08A2007-B9E6-48A8-9E5E-C98EDFD53C8F}"/>
          </ac:spMkLst>
        </pc:spChg>
        <pc:spChg chg="mod">
          <ac:chgData name="Ed Godfrey" userId="61aa7c48ee0e3db0" providerId="LiveId" clId="{FB44BD29-8CC7-4F0E-8A50-45D12AA84233}" dt="2022-03-26T15:29:11.512" v="245" actId="20577"/>
          <ac:spMkLst>
            <pc:docMk/>
            <pc:sldMk cId="2332219851" sldId="1458"/>
            <ac:spMk id="3" creationId="{F6C638D0-C884-48CF-BE26-27EEF100FAF2}"/>
          </ac:spMkLst>
        </pc:spChg>
        <pc:spChg chg="del mod">
          <ac:chgData name="Ed Godfrey" userId="61aa7c48ee0e3db0" providerId="LiveId" clId="{FB44BD29-8CC7-4F0E-8A50-45D12AA84233}" dt="2022-03-26T15:29:18.588" v="246" actId="21"/>
          <ac:spMkLst>
            <pc:docMk/>
            <pc:sldMk cId="2332219851" sldId="1458"/>
            <ac:spMk id="5" creationId="{78997622-08A3-450E-B3A1-DF2572388819}"/>
          </ac:spMkLst>
        </pc:spChg>
      </pc:sldChg>
      <pc:sldChg chg="modSp mod">
        <pc:chgData name="Ed Godfrey" userId="61aa7c48ee0e3db0" providerId="LiveId" clId="{FB44BD29-8CC7-4F0E-8A50-45D12AA84233}" dt="2022-03-26T16:37:50.969" v="1834" actId="20577"/>
        <pc:sldMkLst>
          <pc:docMk/>
          <pc:sldMk cId="4276291687" sldId="1459"/>
        </pc:sldMkLst>
        <pc:spChg chg="mod">
          <ac:chgData name="Ed Godfrey" userId="61aa7c48ee0e3db0" providerId="LiveId" clId="{FB44BD29-8CC7-4F0E-8A50-45D12AA84233}" dt="2022-03-26T16:37:50.969" v="1834" actId="20577"/>
          <ac:spMkLst>
            <pc:docMk/>
            <pc:sldMk cId="4276291687" sldId="1459"/>
            <ac:spMk id="2" creationId="{F1588051-E0B5-4638-9205-E46E5525908B}"/>
          </ac:spMkLst>
        </pc:spChg>
        <pc:spChg chg="mod">
          <ac:chgData name="Ed Godfrey" userId="61aa7c48ee0e3db0" providerId="LiveId" clId="{FB44BD29-8CC7-4F0E-8A50-45D12AA84233}" dt="2022-03-26T16:37:44.295" v="1825" actId="20577"/>
          <ac:spMkLst>
            <pc:docMk/>
            <pc:sldMk cId="4276291687" sldId="1459"/>
            <ac:spMk id="5" creationId="{0CAA8F06-2798-4F2A-8DC9-8E009C9AC104}"/>
          </ac:spMkLst>
        </pc:spChg>
      </pc:sldChg>
      <pc:sldChg chg="modSp add mod modAnim">
        <pc:chgData name="Ed Godfrey" userId="61aa7c48ee0e3db0" providerId="LiveId" clId="{FB44BD29-8CC7-4F0E-8A50-45D12AA84233}" dt="2022-03-26T15:44:43.609" v="530" actId="123"/>
        <pc:sldMkLst>
          <pc:docMk/>
          <pc:sldMk cId="4092078107" sldId="1460"/>
        </pc:sldMkLst>
        <pc:spChg chg="mod">
          <ac:chgData name="Ed Godfrey" userId="61aa7c48ee0e3db0" providerId="LiveId" clId="{FB44BD29-8CC7-4F0E-8A50-45D12AA84233}" dt="2022-03-26T15:44:43.609" v="530" actId="123"/>
          <ac:spMkLst>
            <pc:docMk/>
            <pc:sldMk cId="4092078107" sldId="1460"/>
            <ac:spMk id="2" creationId="{F08A2007-B9E6-48A8-9E5E-C98EDFD53C8F}"/>
          </ac:spMkLst>
        </pc:spChg>
        <pc:spChg chg="mod">
          <ac:chgData name="Ed Godfrey" userId="61aa7c48ee0e3db0" providerId="LiveId" clId="{FB44BD29-8CC7-4F0E-8A50-45D12AA84233}" dt="2022-03-26T15:30:54.467" v="269" actId="20577"/>
          <ac:spMkLst>
            <pc:docMk/>
            <pc:sldMk cId="4092078107" sldId="1460"/>
            <ac:spMk id="3" creationId="{F6C638D0-C884-48CF-BE26-27EEF100FAF2}"/>
          </ac:spMkLst>
        </pc:spChg>
      </pc:sldChg>
      <pc:sldChg chg="modSp add modAnim">
        <pc:chgData name="Ed Godfrey" userId="61aa7c48ee0e3db0" providerId="LiveId" clId="{FB44BD29-8CC7-4F0E-8A50-45D12AA84233}" dt="2022-03-26T15:44:29.279" v="524" actId="123"/>
        <pc:sldMkLst>
          <pc:docMk/>
          <pc:sldMk cId="707774203" sldId="1461"/>
        </pc:sldMkLst>
        <pc:spChg chg="mod">
          <ac:chgData name="Ed Godfrey" userId="61aa7c48ee0e3db0" providerId="LiveId" clId="{FB44BD29-8CC7-4F0E-8A50-45D12AA84233}" dt="2022-03-26T15:44:29.279" v="524" actId="123"/>
          <ac:spMkLst>
            <pc:docMk/>
            <pc:sldMk cId="707774203" sldId="1461"/>
            <ac:spMk id="2" creationId="{F08A2007-B9E6-48A8-9E5E-C98EDFD53C8F}"/>
          </ac:spMkLst>
        </pc:spChg>
      </pc:sldChg>
      <pc:sldChg chg="modSp add mod modAnim">
        <pc:chgData name="Ed Godfrey" userId="61aa7c48ee0e3db0" providerId="LiveId" clId="{FB44BD29-8CC7-4F0E-8A50-45D12AA84233}" dt="2022-03-26T15:37:35.726" v="474"/>
        <pc:sldMkLst>
          <pc:docMk/>
          <pc:sldMk cId="1501865480" sldId="1462"/>
        </pc:sldMkLst>
        <pc:spChg chg="mod">
          <ac:chgData name="Ed Godfrey" userId="61aa7c48ee0e3db0" providerId="LiveId" clId="{FB44BD29-8CC7-4F0E-8A50-45D12AA84233}" dt="2022-03-26T15:35:38.112" v="317"/>
          <ac:spMkLst>
            <pc:docMk/>
            <pc:sldMk cId="1501865480" sldId="1462"/>
            <ac:spMk id="2" creationId="{F08A2007-B9E6-48A8-9E5E-C98EDFD53C8F}"/>
          </ac:spMkLst>
        </pc:spChg>
        <pc:spChg chg="mod">
          <ac:chgData name="Ed Godfrey" userId="61aa7c48ee0e3db0" providerId="LiveId" clId="{FB44BD29-8CC7-4F0E-8A50-45D12AA84233}" dt="2022-03-26T15:35:27.030" v="316" actId="20577"/>
          <ac:spMkLst>
            <pc:docMk/>
            <pc:sldMk cId="1501865480" sldId="1462"/>
            <ac:spMk id="3" creationId="{F6C638D0-C884-48CF-BE26-27EEF100FAF2}"/>
          </ac:spMkLst>
        </pc:spChg>
        <pc:spChg chg="mod">
          <ac:chgData name="Ed Godfrey" userId="61aa7c48ee0e3db0" providerId="LiveId" clId="{FB44BD29-8CC7-4F0E-8A50-45D12AA84233}" dt="2022-03-26T15:37:15.167" v="453" actId="113"/>
          <ac:spMkLst>
            <pc:docMk/>
            <pc:sldMk cId="1501865480" sldId="1462"/>
            <ac:spMk id="5" creationId="{78997622-08A3-450E-B3A1-DF2572388819}"/>
          </ac:spMkLst>
        </pc:spChg>
      </pc:sldChg>
      <pc:sldChg chg="modSp add modAnim">
        <pc:chgData name="Ed Godfrey" userId="61aa7c48ee0e3db0" providerId="LiveId" clId="{FB44BD29-8CC7-4F0E-8A50-45D12AA84233}" dt="2022-03-26T15:44:10.730" v="520"/>
        <pc:sldMkLst>
          <pc:docMk/>
          <pc:sldMk cId="118883394" sldId="1463"/>
        </pc:sldMkLst>
        <pc:spChg chg="mod">
          <ac:chgData name="Ed Godfrey" userId="61aa7c48ee0e3db0" providerId="LiveId" clId="{FB44BD29-8CC7-4F0E-8A50-45D12AA84233}" dt="2022-03-26T15:43:54.683" v="517" actId="123"/>
          <ac:spMkLst>
            <pc:docMk/>
            <pc:sldMk cId="118883394" sldId="1463"/>
            <ac:spMk id="2" creationId="{F08A2007-B9E6-48A8-9E5E-C98EDFD53C8F}"/>
          </ac:spMkLst>
        </pc:spChg>
      </pc:sldChg>
      <pc:sldChg chg="modSp add modAnim">
        <pc:chgData name="Ed Godfrey" userId="61aa7c48ee0e3db0" providerId="LiveId" clId="{FB44BD29-8CC7-4F0E-8A50-45D12AA84233}" dt="2022-03-26T15:49:08.070" v="569"/>
        <pc:sldMkLst>
          <pc:docMk/>
          <pc:sldMk cId="2367516964" sldId="1464"/>
        </pc:sldMkLst>
        <pc:spChg chg="mod">
          <ac:chgData name="Ed Godfrey" userId="61aa7c48ee0e3db0" providerId="LiveId" clId="{FB44BD29-8CC7-4F0E-8A50-45D12AA84233}" dt="2022-03-26T15:48:43.325" v="563" actId="123"/>
          <ac:spMkLst>
            <pc:docMk/>
            <pc:sldMk cId="2367516964" sldId="1464"/>
            <ac:spMk id="2" creationId="{F08A2007-B9E6-48A8-9E5E-C98EDFD53C8F}"/>
          </ac:spMkLst>
        </pc:spChg>
      </pc:sldChg>
      <pc:sldChg chg="modSp add modAnim">
        <pc:chgData name="Ed Godfrey" userId="61aa7c48ee0e3db0" providerId="LiveId" clId="{FB44BD29-8CC7-4F0E-8A50-45D12AA84233}" dt="2022-03-26T15:54:45.977" v="598"/>
        <pc:sldMkLst>
          <pc:docMk/>
          <pc:sldMk cId="2011464884" sldId="1465"/>
        </pc:sldMkLst>
        <pc:spChg chg="mod">
          <ac:chgData name="Ed Godfrey" userId="61aa7c48ee0e3db0" providerId="LiveId" clId="{FB44BD29-8CC7-4F0E-8A50-45D12AA84233}" dt="2022-03-26T15:51:04.627" v="593" actId="255"/>
          <ac:spMkLst>
            <pc:docMk/>
            <pc:sldMk cId="2011464884" sldId="1465"/>
            <ac:spMk id="2" creationId="{F08A2007-B9E6-48A8-9E5E-C98EDFD53C8F}"/>
          </ac:spMkLst>
        </pc:spChg>
      </pc:sldChg>
      <pc:sldChg chg="modSp add modAnim">
        <pc:chgData name="Ed Godfrey" userId="61aa7c48ee0e3db0" providerId="LiveId" clId="{FB44BD29-8CC7-4F0E-8A50-45D12AA84233}" dt="2022-03-26T16:09:39.123" v="693"/>
        <pc:sldMkLst>
          <pc:docMk/>
          <pc:sldMk cId="1369384910" sldId="1466"/>
        </pc:sldMkLst>
        <pc:spChg chg="mod">
          <ac:chgData name="Ed Godfrey" userId="61aa7c48ee0e3db0" providerId="LiveId" clId="{FB44BD29-8CC7-4F0E-8A50-45D12AA84233}" dt="2022-03-26T16:09:20.089" v="673" actId="122"/>
          <ac:spMkLst>
            <pc:docMk/>
            <pc:sldMk cId="1369384910" sldId="1466"/>
            <ac:spMk id="5" creationId="{78997622-08A3-450E-B3A1-DF2572388819}"/>
          </ac:spMkLst>
        </pc:spChg>
      </pc:sldChg>
      <pc:sldChg chg="modSp add del mod modAnim">
        <pc:chgData name="Ed Godfrey" userId="61aa7c48ee0e3db0" providerId="LiveId" clId="{FB44BD29-8CC7-4F0E-8A50-45D12AA84233}" dt="2022-03-26T16:17:05.161" v="1024" actId="47"/>
        <pc:sldMkLst>
          <pc:docMk/>
          <pc:sldMk cId="4160537672" sldId="1467"/>
        </pc:sldMkLst>
        <pc:spChg chg="mod">
          <ac:chgData name="Ed Godfrey" userId="61aa7c48ee0e3db0" providerId="LiveId" clId="{FB44BD29-8CC7-4F0E-8A50-45D12AA84233}" dt="2022-03-26T16:06:14.143" v="636" actId="255"/>
          <ac:spMkLst>
            <pc:docMk/>
            <pc:sldMk cId="4160537672" sldId="1467"/>
            <ac:spMk id="2" creationId="{F08A2007-B9E6-48A8-9E5E-C98EDFD53C8F}"/>
          </ac:spMkLst>
        </pc:spChg>
        <pc:spChg chg="mod">
          <ac:chgData name="Ed Godfrey" userId="61aa7c48ee0e3db0" providerId="LiveId" clId="{FB44BD29-8CC7-4F0E-8A50-45D12AA84233}" dt="2022-03-26T16:08:31.449" v="645" actId="313"/>
          <ac:spMkLst>
            <pc:docMk/>
            <pc:sldMk cId="4160537672" sldId="1467"/>
            <ac:spMk id="3" creationId="{F6C638D0-C884-48CF-BE26-27EEF100FAF2}"/>
          </ac:spMkLst>
        </pc:spChg>
      </pc:sldChg>
      <pc:sldChg chg="addSp modSp add mod modAnim">
        <pc:chgData name="Ed Godfrey" userId="61aa7c48ee0e3db0" providerId="LiveId" clId="{FB44BD29-8CC7-4F0E-8A50-45D12AA84233}" dt="2022-03-26T16:11:29.376" v="757"/>
        <pc:sldMkLst>
          <pc:docMk/>
          <pc:sldMk cId="1880539747" sldId="1468"/>
        </pc:sldMkLst>
        <pc:spChg chg="add mod">
          <ac:chgData name="Ed Godfrey" userId="61aa7c48ee0e3db0" providerId="LiveId" clId="{FB44BD29-8CC7-4F0E-8A50-45D12AA84233}" dt="2022-03-26T16:11:15.767" v="753" actId="255"/>
          <ac:spMkLst>
            <pc:docMk/>
            <pc:sldMk cId="1880539747" sldId="1468"/>
            <ac:spMk id="4" creationId="{76C09227-3230-475E-8FA0-B1CE508D3DB5}"/>
          </ac:spMkLst>
        </pc:spChg>
      </pc:sldChg>
      <pc:sldChg chg="addSp modSp add mod modAnim">
        <pc:chgData name="Ed Godfrey" userId="61aa7c48ee0e3db0" providerId="LiveId" clId="{FB44BD29-8CC7-4F0E-8A50-45D12AA84233}" dt="2022-03-26T16:16:15.539" v="1022"/>
        <pc:sldMkLst>
          <pc:docMk/>
          <pc:sldMk cId="1503546187" sldId="1469"/>
        </pc:sldMkLst>
        <pc:spChg chg="mod">
          <ac:chgData name="Ed Godfrey" userId="61aa7c48ee0e3db0" providerId="LiveId" clId="{FB44BD29-8CC7-4F0E-8A50-45D12AA84233}" dt="2022-03-26T16:14:42.556" v="941" actId="255"/>
          <ac:spMkLst>
            <pc:docMk/>
            <pc:sldMk cId="1503546187" sldId="1469"/>
            <ac:spMk id="2" creationId="{F08A2007-B9E6-48A8-9E5E-C98EDFD53C8F}"/>
          </ac:spMkLst>
        </pc:spChg>
        <pc:spChg chg="mod">
          <ac:chgData name="Ed Godfrey" userId="61aa7c48ee0e3db0" providerId="LiveId" clId="{FB44BD29-8CC7-4F0E-8A50-45D12AA84233}" dt="2022-03-26T16:14:02.768" v="880" actId="20577"/>
          <ac:spMkLst>
            <pc:docMk/>
            <pc:sldMk cId="1503546187" sldId="1469"/>
            <ac:spMk id="3" creationId="{F6C638D0-C884-48CF-BE26-27EEF100FAF2}"/>
          </ac:spMkLst>
        </pc:spChg>
        <pc:spChg chg="add mod">
          <ac:chgData name="Ed Godfrey" userId="61aa7c48ee0e3db0" providerId="LiveId" clId="{FB44BD29-8CC7-4F0E-8A50-45D12AA84233}" dt="2022-03-26T16:14:54.099" v="974" actId="255"/>
          <ac:spMkLst>
            <pc:docMk/>
            <pc:sldMk cId="1503546187" sldId="1469"/>
            <ac:spMk id="4" creationId="{D3AEBF1F-D390-4897-9AB8-CF06CBD889E2}"/>
          </ac:spMkLst>
        </pc:spChg>
      </pc:sldChg>
      <pc:sldChg chg="addSp modSp add mod modAnim">
        <pc:chgData name="Ed Godfrey" userId="61aa7c48ee0e3db0" providerId="LiveId" clId="{FB44BD29-8CC7-4F0E-8A50-45D12AA84233}" dt="2022-03-26T16:20:02.233" v="1244"/>
        <pc:sldMkLst>
          <pc:docMk/>
          <pc:sldMk cId="4035816232" sldId="1470"/>
        </pc:sldMkLst>
        <pc:spChg chg="mod">
          <ac:chgData name="Ed Godfrey" userId="61aa7c48ee0e3db0" providerId="LiveId" clId="{FB44BD29-8CC7-4F0E-8A50-45D12AA84233}" dt="2022-03-26T16:17:55.380" v="1091" actId="20577"/>
          <ac:spMkLst>
            <pc:docMk/>
            <pc:sldMk cId="4035816232" sldId="1470"/>
            <ac:spMk id="2" creationId="{F08A2007-B9E6-48A8-9E5E-C98EDFD53C8F}"/>
          </ac:spMkLst>
        </pc:spChg>
        <pc:spChg chg="mod">
          <ac:chgData name="Ed Godfrey" userId="61aa7c48ee0e3db0" providerId="LiveId" clId="{FB44BD29-8CC7-4F0E-8A50-45D12AA84233}" dt="2022-03-26T16:19:09.226" v="1182" actId="1035"/>
          <ac:spMkLst>
            <pc:docMk/>
            <pc:sldMk cId="4035816232" sldId="1470"/>
            <ac:spMk id="4" creationId="{D3AEBF1F-D390-4897-9AB8-CF06CBD889E2}"/>
          </ac:spMkLst>
        </pc:spChg>
        <pc:spChg chg="add mod">
          <ac:chgData name="Ed Godfrey" userId="61aa7c48ee0e3db0" providerId="LiveId" clId="{FB44BD29-8CC7-4F0E-8A50-45D12AA84233}" dt="2022-03-26T16:19:54.855" v="1243" actId="255"/>
          <ac:spMkLst>
            <pc:docMk/>
            <pc:sldMk cId="4035816232" sldId="1470"/>
            <ac:spMk id="5" creationId="{B2393550-06FA-4679-932A-B7DCA3F11F8B}"/>
          </ac:spMkLst>
        </pc:spChg>
      </pc:sldChg>
      <pc:sldChg chg="delSp modSp add mod delAnim modAnim">
        <pc:chgData name="Ed Godfrey" userId="61aa7c48ee0e3db0" providerId="LiveId" clId="{FB44BD29-8CC7-4F0E-8A50-45D12AA84233}" dt="2022-03-26T16:25:01.982" v="1400" actId="115"/>
        <pc:sldMkLst>
          <pc:docMk/>
          <pc:sldMk cId="2492154422" sldId="1471"/>
        </pc:sldMkLst>
        <pc:spChg chg="mod">
          <ac:chgData name="Ed Godfrey" userId="61aa7c48ee0e3db0" providerId="LiveId" clId="{FB44BD29-8CC7-4F0E-8A50-45D12AA84233}" dt="2022-03-26T16:20:59.020" v="1337" actId="20577"/>
          <ac:spMkLst>
            <pc:docMk/>
            <pc:sldMk cId="2492154422" sldId="1471"/>
            <ac:spMk id="2" creationId="{F08A2007-B9E6-48A8-9E5E-C98EDFD53C8F}"/>
          </ac:spMkLst>
        </pc:spChg>
        <pc:spChg chg="mod">
          <ac:chgData name="Ed Godfrey" userId="61aa7c48ee0e3db0" providerId="LiveId" clId="{FB44BD29-8CC7-4F0E-8A50-45D12AA84233}" dt="2022-03-26T16:25:01.982" v="1400" actId="115"/>
          <ac:spMkLst>
            <pc:docMk/>
            <pc:sldMk cId="2492154422" sldId="1471"/>
            <ac:spMk id="4" creationId="{D3AEBF1F-D390-4897-9AB8-CF06CBD889E2}"/>
          </ac:spMkLst>
        </pc:spChg>
        <pc:spChg chg="del mod">
          <ac:chgData name="Ed Godfrey" userId="61aa7c48ee0e3db0" providerId="LiveId" clId="{FB44BD29-8CC7-4F0E-8A50-45D12AA84233}" dt="2022-03-26T16:23:53.151" v="1393" actId="21"/>
          <ac:spMkLst>
            <pc:docMk/>
            <pc:sldMk cId="2492154422" sldId="1471"/>
            <ac:spMk id="5" creationId="{B2393550-06FA-4679-932A-B7DCA3F11F8B}"/>
          </ac:spMkLst>
        </pc:spChg>
      </pc:sldChg>
      <pc:sldChg chg="modSp add mod modAnim">
        <pc:chgData name="Ed Godfrey" userId="61aa7c48ee0e3db0" providerId="LiveId" clId="{FB44BD29-8CC7-4F0E-8A50-45D12AA84233}" dt="2022-03-26T16:27:17.307" v="1524" actId="1035"/>
        <pc:sldMkLst>
          <pc:docMk/>
          <pc:sldMk cId="2088282398" sldId="1472"/>
        </pc:sldMkLst>
        <pc:spChg chg="mod">
          <ac:chgData name="Ed Godfrey" userId="61aa7c48ee0e3db0" providerId="LiveId" clId="{FB44BD29-8CC7-4F0E-8A50-45D12AA84233}" dt="2022-03-26T16:25:35.844" v="1460" actId="20577"/>
          <ac:spMkLst>
            <pc:docMk/>
            <pc:sldMk cId="2088282398" sldId="1472"/>
            <ac:spMk id="2" creationId="{F08A2007-B9E6-48A8-9E5E-C98EDFD53C8F}"/>
          </ac:spMkLst>
        </pc:spChg>
        <pc:spChg chg="mod">
          <ac:chgData name="Ed Godfrey" userId="61aa7c48ee0e3db0" providerId="LiveId" clId="{FB44BD29-8CC7-4F0E-8A50-45D12AA84233}" dt="2022-03-26T16:27:17.307" v="1524" actId="1035"/>
          <ac:spMkLst>
            <pc:docMk/>
            <pc:sldMk cId="2088282398" sldId="1472"/>
            <ac:spMk id="4" creationId="{D3AEBF1F-D390-4897-9AB8-CF06CBD889E2}"/>
          </ac:spMkLst>
        </pc:spChg>
      </pc:sldChg>
      <pc:sldChg chg="addSp modSp add mod modAnim">
        <pc:chgData name="Ed Godfrey" userId="61aa7c48ee0e3db0" providerId="LiveId" clId="{FB44BD29-8CC7-4F0E-8A50-45D12AA84233}" dt="2022-03-26T16:29:18.186" v="1711"/>
        <pc:sldMkLst>
          <pc:docMk/>
          <pc:sldMk cId="4288054833" sldId="1473"/>
        </pc:sldMkLst>
        <pc:spChg chg="mod">
          <ac:chgData name="Ed Godfrey" userId="61aa7c48ee0e3db0" providerId="LiveId" clId="{FB44BD29-8CC7-4F0E-8A50-45D12AA84233}" dt="2022-03-26T16:27:40.277" v="1610" actId="20577"/>
          <ac:spMkLst>
            <pc:docMk/>
            <pc:sldMk cId="4288054833" sldId="1473"/>
            <ac:spMk id="2" creationId="{F08A2007-B9E6-48A8-9E5E-C98EDFD53C8F}"/>
          </ac:spMkLst>
        </pc:spChg>
        <pc:spChg chg="mod">
          <ac:chgData name="Ed Godfrey" userId="61aa7c48ee0e3db0" providerId="LiveId" clId="{FB44BD29-8CC7-4F0E-8A50-45D12AA84233}" dt="2022-03-26T16:28:13.914" v="1643" actId="1035"/>
          <ac:spMkLst>
            <pc:docMk/>
            <pc:sldMk cId="4288054833" sldId="1473"/>
            <ac:spMk id="4" creationId="{D3AEBF1F-D390-4897-9AB8-CF06CBD889E2}"/>
          </ac:spMkLst>
        </pc:spChg>
        <pc:spChg chg="add mod">
          <ac:chgData name="Ed Godfrey" userId="61aa7c48ee0e3db0" providerId="LiveId" clId="{FB44BD29-8CC7-4F0E-8A50-45D12AA84233}" dt="2022-03-26T16:29:09.413" v="1701" actId="20577"/>
          <ac:spMkLst>
            <pc:docMk/>
            <pc:sldMk cId="4288054833" sldId="1473"/>
            <ac:spMk id="5" creationId="{4C34257E-2A06-4F75-9DFC-BDF4C8408233}"/>
          </ac:spMkLst>
        </pc:spChg>
      </pc:sldChg>
      <pc:sldChg chg="modSp add modAnim">
        <pc:chgData name="Ed Godfrey" userId="61aa7c48ee0e3db0" providerId="LiveId" clId="{FB44BD29-8CC7-4F0E-8A50-45D12AA84233}" dt="2022-03-26T16:30:22.390" v="1738"/>
        <pc:sldMkLst>
          <pc:docMk/>
          <pc:sldMk cId="2281276180" sldId="1474"/>
        </pc:sldMkLst>
        <pc:spChg chg="mod">
          <ac:chgData name="Ed Godfrey" userId="61aa7c48ee0e3db0" providerId="LiveId" clId="{FB44BD29-8CC7-4F0E-8A50-45D12AA84233}" dt="2022-03-26T16:30:02.175" v="1735" actId="20577"/>
          <ac:spMkLst>
            <pc:docMk/>
            <pc:sldMk cId="2281276180" sldId="1474"/>
            <ac:spMk id="5" creationId="{78997622-08A3-450E-B3A1-DF2572388819}"/>
          </ac:spMkLst>
        </pc:spChg>
      </pc:sldChg>
      <pc:sldChg chg="delSp modSp add mod delAnim modAnim">
        <pc:chgData name="Ed Godfrey" userId="61aa7c48ee0e3db0" providerId="LiveId" clId="{FB44BD29-8CC7-4F0E-8A50-45D12AA84233}" dt="2022-03-26T16:32:00.086" v="1765" actId="255"/>
        <pc:sldMkLst>
          <pc:docMk/>
          <pc:sldMk cId="2283394358" sldId="1475"/>
        </pc:sldMkLst>
        <pc:spChg chg="mod">
          <ac:chgData name="Ed Godfrey" userId="61aa7c48ee0e3db0" providerId="LiveId" clId="{FB44BD29-8CC7-4F0E-8A50-45D12AA84233}" dt="2022-03-26T16:32:00.086" v="1765" actId="255"/>
          <ac:spMkLst>
            <pc:docMk/>
            <pc:sldMk cId="2283394358" sldId="1475"/>
            <ac:spMk id="2" creationId="{F08A2007-B9E6-48A8-9E5E-C98EDFD53C8F}"/>
          </ac:spMkLst>
        </pc:spChg>
        <pc:spChg chg="mod">
          <ac:chgData name="Ed Godfrey" userId="61aa7c48ee0e3db0" providerId="LiveId" clId="{FB44BD29-8CC7-4F0E-8A50-45D12AA84233}" dt="2022-03-26T16:31:34.112" v="1761" actId="20577"/>
          <ac:spMkLst>
            <pc:docMk/>
            <pc:sldMk cId="2283394358" sldId="1475"/>
            <ac:spMk id="3" creationId="{F6C638D0-C884-48CF-BE26-27EEF100FAF2}"/>
          </ac:spMkLst>
        </pc:spChg>
        <pc:spChg chg="del">
          <ac:chgData name="Ed Godfrey" userId="61aa7c48ee0e3db0" providerId="LiveId" clId="{FB44BD29-8CC7-4F0E-8A50-45D12AA84233}" dt="2022-03-26T16:31:51.565" v="1763" actId="21"/>
          <ac:spMkLst>
            <pc:docMk/>
            <pc:sldMk cId="2283394358" sldId="1475"/>
            <ac:spMk id="4" creationId="{D3AEBF1F-D390-4897-9AB8-CF06CBD889E2}"/>
          </ac:spMkLst>
        </pc:spChg>
      </pc:sldChg>
      <pc:sldChg chg="modSp add modAnim">
        <pc:chgData name="Ed Godfrey" userId="61aa7c48ee0e3db0" providerId="LiveId" clId="{FB44BD29-8CC7-4F0E-8A50-45D12AA84233}" dt="2022-03-26T16:33:56.759" v="1823"/>
        <pc:sldMkLst>
          <pc:docMk/>
          <pc:sldMk cId="1809289741" sldId="1476"/>
        </pc:sldMkLst>
        <pc:spChg chg="mod">
          <ac:chgData name="Ed Godfrey" userId="61aa7c48ee0e3db0" providerId="LiveId" clId="{FB44BD29-8CC7-4F0E-8A50-45D12AA84233}" dt="2022-03-26T16:33:47.630" v="1809" actId="255"/>
          <ac:spMkLst>
            <pc:docMk/>
            <pc:sldMk cId="1809289741" sldId="1476"/>
            <ac:spMk id="5" creationId="{78997622-08A3-450E-B3A1-DF2572388819}"/>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3/26/2022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442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C93879-1153-42D3-8EC7-7A3CC94658D3}" type="datetimeFigureOut">
              <a:rPr lang="en-US" smtClean="0"/>
              <a:t>3/26/2022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54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2E1496-D8B1-4FDC-98A5-AD2561A2EE12}" type="datetimeFigureOut">
              <a:rPr lang="en-US" smtClean="0"/>
              <a:t>3/26/2022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63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3/26/2022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61439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3/26/2022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34950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3EE65E-8B04-4250-B4A9-5C65F355F1A2}" type="datetimeFigureOut">
              <a:rPr lang="en-US" smtClean="0"/>
              <a:t>3/26/2022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542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F5881F-8E44-4F15-AB98-80B7869E49CA}" type="datetimeFigureOut">
              <a:rPr lang="en-US" smtClean="0"/>
              <a:t>3/26/2022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96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3/26/2022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210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54CA-19F4-4771-B6A2-DA5C0742B220}" type="datetimeFigureOut">
              <a:rPr lang="en-US" smtClean="0"/>
              <a:t>3/26/2022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750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ED2BB1-BB31-4EB8-A961-18800A74EAA8}" type="datetimeFigureOut">
              <a:rPr lang="en-US" smtClean="0"/>
              <a:t>3/26/2022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57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40B886-74BB-4D5E-9EA9-584482FE40E6}" type="datetimeFigureOut">
              <a:rPr lang="en-US" smtClean="0"/>
              <a:t>3/26/2022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20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3/26/2022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353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3/26/2022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40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B24146-07E2-48CA-8629-5887ED47FCDB}" type="datetimeFigureOut">
              <a:rPr lang="en-US" smtClean="0"/>
              <a:t>3/26/2022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25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07E718-B4F0-433E-A285-0013249184C0}" type="datetimeFigureOut">
              <a:rPr lang="en-US" smtClean="0"/>
              <a:t>3/26/2022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90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B8E44C4-3D72-4D6E-86A4-F5491DC49E6D}" type="datetimeFigureOut">
              <a:rPr lang="en-US" smtClean="0"/>
              <a:t>3/26/2022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150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t>3/26/2022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4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BB3B3F-C0CE-47CB-BCED-F49A710726FF}" type="datetimeFigureOut">
              <a:rPr lang="en-US" smtClean="0"/>
              <a:t>3/26/2022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332481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nature, night sky&#10;&#10;Description automatically generated">
            <a:extLst>
              <a:ext uri="{FF2B5EF4-FFF2-40B4-BE49-F238E27FC236}">
                <a16:creationId xmlns:a16="http://schemas.microsoft.com/office/drawing/2014/main" id="{556B877D-835B-4C1E-8B7E-B005DD0AB515}"/>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94891" y="6281774"/>
            <a:ext cx="6688901" cy="400110"/>
          </a:xfrm>
          <a:prstGeom prst="rect">
            <a:avLst/>
          </a:prstGeom>
          <a:noFill/>
        </p:spPr>
        <p:txBody>
          <a:bodyPr wrap="square" rtlCol="0">
            <a:spAutoFit/>
          </a:bodyPr>
          <a:lstStyle/>
          <a:p>
            <a:r>
              <a:rPr lang="en-US" sz="2000" dirty="0">
                <a:solidFill>
                  <a:schemeClr val="tx2"/>
                </a:solidFill>
                <a:latin typeface="Candara" panose="020E0502030303020204" pitchFamily="34" charset="0"/>
              </a:rPr>
              <a:t>March 27, 2022</a:t>
            </a:r>
          </a:p>
        </p:txBody>
      </p:sp>
      <p:sp>
        <p:nvSpPr>
          <p:cNvPr id="2" name="TextBox 1">
            <a:extLst>
              <a:ext uri="{FF2B5EF4-FFF2-40B4-BE49-F238E27FC236}">
                <a16:creationId xmlns:a16="http://schemas.microsoft.com/office/drawing/2014/main" id="{F1588051-E0B5-4638-9205-E46E5525908B}"/>
              </a:ext>
            </a:extLst>
          </p:cNvPr>
          <p:cNvSpPr txBox="1"/>
          <p:nvPr/>
        </p:nvSpPr>
        <p:spPr>
          <a:xfrm>
            <a:off x="94891" y="3617324"/>
            <a:ext cx="12097109" cy="1138773"/>
          </a:xfrm>
          <a:prstGeom prst="rect">
            <a:avLst/>
          </a:prstGeom>
          <a:noFill/>
        </p:spPr>
        <p:txBody>
          <a:bodyPr wrap="square" rtlCol="0">
            <a:spAutoFit/>
          </a:bodyPr>
          <a:lstStyle/>
          <a:p>
            <a:pPr algn="ctr"/>
            <a:r>
              <a:rPr lang="en-US" sz="4000" dirty="0"/>
              <a:t>A Prayer for the Afflicted (Part 2)</a:t>
            </a:r>
          </a:p>
          <a:p>
            <a:pPr algn="ctr"/>
            <a:r>
              <a:rPr lang="en-US" sz="2800" i="1" dirty="0"/>
              <a:t>2 Thessalonians 1:11-12</a:t>
            </a:r>
          </a:p>
        </p:txBody>
      </p:sp>
    </p:spTree>
    <p:extLst>
      <p:ext uri="{BB962C8B-B14F-4D97-AF65-F5344CB8AC3E}">
        <p14:creationId xmlns:p14="http://schemas.microsoft.com/office/powerpoint/2010/main" val="3275922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just">
              <a:buClr>
                <a:schemeClr val="accent5">
                  <a:lumMod val="60000"/>
                  <a:lumOff val="40000"/>
                </a:schemeClr>
              </a:buClr>
              <a:buSzPct val="100000"/>
            </a:pPr>
            <a:r>
              <a:rPr lang="en-US" sz="3200" b="1" cap="none" dirty="0">
                <a:solidFill>
                  <a:schemeClr val="accent5">
                    <a:lumMod val="60000"/>
                    <a:lumOff val="40000"/>
                  </a:schemeClr>
                </a:solidFill>
                <a:latin typeface="+mn-lt"/>
              </a:rPr>
              <a:t>The Glory of God Lived Out</a:t>
            </a:r>
            <a:endParaRPr lang="en-US" sz="3200" b="1" cap="none" baseline="30000" dirty="0">
              <a:solidFill>
                <a:schemeClr val="accent5">
                  <a:lumMod val="60000"/>
                  <a:lumOff val="40000"/>
                </a:schemeClr>
              </a:solidFill>
              <a:latin typeface="+mn-lt"/>
            </a:endParaRP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04759"/>
            <a:ext cx="11590636" cy="5386090"/>
          </a:xfrm>
          <a:prstGeom prst="rect">
            <a:avLst/>
          </a:prstGeom>
          <a:noFill/>
        </p:spPr>
        <p:txBody>
          <a:bodyPr wrap="square" rtlCol="0">
            <a:spAutoFit/>
          </a:bodyPr>
          <a:lstStyle/>
          <a:p>
            <a:pPr marL="342900" lvl="0" indent="-342900" algn="just">
              <a:buFont typeface="Wingdings" panose="05000000000000000000" pitchFamily="2" charset="2"/>
              <a:buChar char="§"/>
            </a:pPr>
            <a:r>
              <a:rPr lang="en-US" sz="2400" b="1" dirty="0"/>
              <a:t>Proclaiming the Word of the Lord (2 Thessalonians 3:1)</a:t>
            </a:r>
          </a:p>
          <a:p>
            <a:pPr lvl="1" algn="just"/>
            <a:r>
              <a:rPr lang="en-US" sz="2200" i="1" dirty="0"/>
              <a:t>Finally, brethren, pray for us that the word of the Lord will spread rapidly and be </a:t>
            </a:r>
            <a:r>
              <a:rPr lang="en-US" sz="2200" b="1" i="1" u="sng" dirty="0"/>
              <a:t>glorified</a:t>
            </a:r>
            <a:r>
              <a:rPr lang="en-US" sz="2200" i="1" dirty="0"/>
              <a:t>, just as it did also with you; </a:t>
            </a:r>
            <a:endParaRPr lang="en-US" sz="2200" dirty="0"/>
          </a:p>
          <a:p>
            <a:pPr algn="just"/>
            <a:endParaRPr lang="en-US" sz="2400" dirty="0"/>
          </a:p>
          <a:p>
            <a:pPr marL="342900" lvl="0" indent="-342900" algn="just">
              <a:buFont typeface="Wingdings" panose="05000000000000000000" pitchFamily="2" charset="2"/>
              <a:buChar char="§"/>
            </a:pPr>
            <a:r>
              <a:rPr lang="en-US" sz="2400" b="1" dirty="0"/>
              <a:t>Serving the Lord’s people (1 Peter 4:10-11)</a:t>
            </a:r>
          </a:p>
          <a:p>
            <a:pPr lvl="1" algn="just"/>
            <a:r>
              <a:rPr lang="en-US" sz="2200" i="1" dirty="0"/>
              <a:t>10 As each one has received a special gift, employ it in serving one another as good stewards of the manifold grace of God. 11 Whoever speaks, is to do so as one who is speaking the utterances of God; whoever serves is to do so as one who is serving by the strength which God supplies; so that in all things God may be </a:t>
            </a:r>
            <a:r>
              <a:rPr lang="en-US" sz="2200" b="1" i="1" u="sng" dirty="0"/>
              <a:t>glorified</a:t>
            </a:r>
            <a:r>
              <a:rPr lang="en-US" sz="2200" i="1" dirty="0"/>
              <a:t> through Jesus Christ, to whom belongs the glory and dominion forever and ever. Amen. </a:t>
            </a:r>
            <a:endParaRPr lang="en-US" sz="2200" dirty="0"/>
          </a:p>
          <a:p>
            <a:pPr algn="just"/>
            <a:endParaRPr lang="en-US" sz="2400" dirty="0"/>
          </a:p>
          <a:p>
            <a:pPr marL="342900" lvl="0" indent="-342900" algn="just">
              <a:buFont typeface="Wingdings" panose="05000000000000000000" pitchFamily="2" charset="2"/>
              <a:buChar char="§"/>
            </a:pPr>
            <a:r>
              <a:rPr lang="en-US" sz="2400" b="1" dirty="0"/>
              <a:t>Unifying believers in Christ (John 17:22)</a:t>
            </a:r>
          </a:p>
          <a:p>
            <a:pPr lvl="1" algn="just"/>
            <a:r>
              <a:rPr lang="en-US" sz="2200" i="1" dirty="0"/>
              <a:t>The </a:t>
            </a:r>
            <a:r>
              <a:rPr lang="en-US" sz="2200" b="1" i="1" u="sng" dirty="0"/>
              <a:t>glory</a:t>
            </a:r>
            <a:r>
              <a:rPr lang="en-US" sz="2200" i="1" dirty="0"/>
              <a:t> which You have given Me I have given to them, that they may be one, just as We are one…</a:t>
            </a:r>
            <a:endParaRPr lang="en-US" sz="2200" dirty="0"/>
          </a:p>
        </p:txBody>
      </p:sp>
    </p:spTree>
    <p:extLst>
      <p:ext uri="{BB962C8B-B14F-4D97-AF65-F5344CB8AC3E}">
        <p14:creationId xmlns:p14="http://schemas.microsoft.com/office/powerpoint/2010/main" val="201146488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par>
                          <p:cTn id="8" fill="hold">
                            <p:stCondLst>
                              <p:cond delay="1750"/>
                            </p:stCondLst>
                            <p:childTnLst>
                              <p:par>
                                <p:cTn id="9" presetID="10" presetClass="entr" presetSubtype="0" fill="hold" nodeType="afterEffect">
                                  <p:stCondLst>
                                    <p:cond delay="25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1750"/>
                                        <p:tgtEl>
                                          <p:spTgt spid="2">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1750"/>
                                        <p:tgtEl>
                                          <p:spTgt spid="2">
                                            <p:txEl>
                                              <p:pRg st="3" end="3"/>
                                            </p:txEl>
                                          </p:spTgt>
                                        </p:tgtEl>
                                      </p:cBhvr>
                                    </p:animEffect>
                                  </p:childTnLst>
                                </p:cTn>
                              </p:par>
                            </p:childTnLst>
                          </p:cTn>
                        </p:par>
                        <p:par>
                          <p:cTn id="17" fill="hold">
                            <p:stCondLst>
                              <p:cond delay="1750"/>
                            </p:stCondLst>
                            <p:childTnLst>
                              <p:par>
                                <p:cTn id="18" presetID="10" presetClass="entr" presetSubtype="0" fill="hold" nodeType="afterEffect">
                                  <p:stCondLst>
                                    <p:cond delay="25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fade">
                                      <p:cBhvr>
                                        <p:cTn id="20" dur="1750"/>
                                        <p:tgtEl>
                                          <p:spTgt spid="2">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fade">
                                      <p:cBhvr>
                                        <p:cTn id="25" dur="1750"/>
                                        <p:tgtEl>
                                          <p:spTgt spid="2">
                                            <p:txEl>
                                              <p:pRg st="6" end="6"/>
                                            </p:txEl>
                                          </p:spTgt>
                                        </p:tgtEl>
                                      </p:cBhvr>
                                    </p:animEffect>
                                  </p:childTnLst>
                                </p:cTn>
                              </p:par>
                            </p:childTnLst>
                          </p:cTn>
                        </p:par>
                        <p:par>
                          <p:cTn id="26" fill="hold">
                            <p:stCondLst>
                              <p:cond delay="1750"/>
                            </p:stCondLst>
                            <p:childTnLst>
                              <p:par>
                                <p:cTn id="27" presetID="10" presetClass="entr" presetSubtype="0" fill="hold" nodeType="afterEffect">
                                  <p:stCondLst>
                                    <p:cond delay="250"/>
                                  </p:stCondLst>
                                  <p:childTnLst>
                                    <p:set>
                                      <p:cBhvr>
                                        <p:cTn id="28" dur="1" fill="hold">
                                          <p:stCondLst>
                                            <p:cond delay="0"/>
                                          </p:stCondLst>
                                        </p:cTn>
                                        <p:tgtEl>
                                          <p:spTgt spid="2">
                                            <p:txEl>
                                              <p:pRg st="7" end="7"/>
                                            </p:txEl>
                                          </p:spTgt>
                                        </p:tgtEl>
                                        <p:attrNameLst>
                                          <p:attrName>style.visibility</p:attrName>
                                        </p:attrNameLst>
                                      </p:cBhvr>
                                      <p:to>
                                        <p:strVal val="visible"/>
                                      </p:to>
                                    </p:set>
                                    <p:animEffect transition="in" filter="fade">
                                      <p:cBhvr>
                                        <p:cTn id="29" dur="175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chemeClr val="accent5">
                  <a:lumMod val="60000"/>
                  <a:lumOff val="40000"/>
                </a:schemeClr>
              </a:buClr>
              <a:buSzPct val="100000"/>
              <a:buFont typeface="+mj-lt"/>
              <a:buAutoNum type="romanUcPeriod" startAt="2"/>
            </a:pPr>
            <a:r>
              <a:rPr lang="en-US" sz="3200" b="1" cap="none" dirty="0">
                <a:solidFill>
                  <a:schemeClr val="accent5">
                    <a:lumMod val="60000"/>
                    <a:lumOff val="40000"/>
                  </a:schemeClr>
                </a:solidFill>
                <a:latin typeface="+mn-lt"/>
              </a:rPr>
              <a:t>The purpose of prayer </a:t>
            </a:r>
            <a:r>
              <a:rPr lang="en-US" sz="3200" b="1" cap="none" baseline="30000" dirty="0">
                <a:solidFill>
                  <a:schemeClr val="accent5">
                    <a:lumMod val="60000"/>
                    <a:lumOff val="40000"/>
                  </a:schemeClr>
                </a:solidFill>
                <a:latin typeface="+mn-lt"/>
              </a:rPr>
              <a:t>(1:12)</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04759"/>
            <a:ext cx="11590636" cy="830997"/>
          </a:xfrm>
          <a:prstGeom prst="rect">
            <a:avLst/>
          </a:prstGeom>
          <a:noFill/>
        </p:spPr>
        <p:txBody>
          <a:bodyPr wrap="square" rtlCol="0">
            <a:spAutoFit/>
          </a:bodyPr>
          <a:lstStyle/>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so that the name of our Lord Jesus will be glorified in you, and you in Him, according to the grace of our God and the Lord Jesus Christ.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78997622-08A3-450E-B3A1-DF2572388819}"/>
              </a:ext>
            </a:extLst>
          </p:cNvPr>
          <p:cNvSpPr txBox="1"/>
          <p:nvPr/>
        </p:nvSpPr>
        <p:spPr>
          <a:xfrm>
            <a:off x="207667" y="1712351"/>
            <a:ext cx="11590636" cy="2923877"/>
          </a:xfrm>
          <a:prstGeom prst="rect">
            <a:avLst/>
          </a:prstGeom>
          <a:noFill/>
        </p:spPr>
        <p:txBody>
          <a:bodyPr wrap="square" rtlCol="0">
            <a:spAutoFit/>
          </a:bodyPr>
          <a:lstStyle/>
          <a:p>
            <a:pPr marL="514350" lvl="0" indent="-514350" algn="just">
              <a:buAutoNum type="alphaUcPeriod"/>
            </a:pPr>
            <a:r>
              <a:rPr lang="en-US" sz="3200" b="1" dirty="0">
                <a:latin typeface="Calibri" panose="020F0502020204030204" pitchFamily="34" charset="0"/>
                <a:cs typeface="Calibri" panose="020F0502020204030204" pitchFamily="34" charset="0"/>
              </a:rPr>
              <a:t>The prestige of Christ</a:t>
            </a:r>
          </a:p>
          <a:p>
            <a:pPr marL="514350" lvl="0" indent="-514350" algn="just">
              <a:buAutoNum type="alphaUcPeriod"/>
            </a:pPr>
            <a:r>
              <a:rPr lang="en-US" sz="3200" b="1" dirty="0">
                <a:latin typeface="Calibri" panose="020F0502020204030204" pitchFamily="34" charset="0"/>
                <a:cs typeface="Calibri" panose="020F0502020204030204" pitchFamily="34" charset="0"/>
              </a:rPr>
              <a:t>The position of Christ</a:t>
            </a:r>
          </a:p>
          <a:p>
            <a:pPr lvl="0" algn="just"/>
            <a:endParaRPr lang="en-US" sz="3200" b="1" dirty="0">
              <a:latin typeface="Calibri" panose="020F0502020204030204" pitchFamily="34" charset="0"/>
              <a:cs typeface="Calibri" panose="020F0502020204030204" pitchFamily="34" charset="0"/>
            </a:endParaRPr>
          </a:p>
          <a:p>
            <a:pPr algn="ctr"/>
            <a:r>
              <a:rPr lang="en-US" sz="2800" i="1" dirty="0"/>
              <a:t>O LORD, our Lord, How majestic is Your </a:t>
            </a:r>
            <a:r>
              <a:rPr lang="en-US" sz="2800" b="1" i="1" u="sng" dirty="0"/>
              <a:t>name</a:t>
            </a:r>
            <a:r>
              <a:rPr lang="en-US" sz="2800" i="1" dirty="0"/>
              <a:t> in all the earth… (Psalm 8:1)</a:t>
            </a:r>
            <a:endParaRPr lang="en-US" sz="2800" dirty="0"/>
          </a:p>
          <a:p>
            <a:pPr lvl="0" algn="just"/>
            <a:endParaRPr lang="en-US" sz="32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6938491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750"/>
                                        <p:tgtEl>
                                          <p:spTgt spid="5">
                                            <p:txEl>
                                              <p:pRg st="1" end="1"/>
                                            </p:txEl>
                                          </p:spTgt>
                                        </p:tgtEl>
                                      </p:cBhvr>
                                    </p:animEffect>
                                  </p:childTnLst>
                                </p:cTn>
                              </p:par>
                            </p:childTnLst>
                          </p:cTn>
                        </p:par>
                        <p:par>
                          <p:cTn id="8" fill="hold">
                            <p:stCondLst>
                              <p:cond delay="2000"/>
                            </p:stCondLst>
                            <p:childTnLst>
                              <p:par>
                                <p:cTn id="9" presetID="10" presetClass="entr" presetSubtype="0" fill="hold" grpId="0" nodeType="afterEffect">
                                  <p:stCondLst>
                                    <p:cond delay="3750"/>
                                  </p:stCondLst>
                                  <p:childTnLst>
                                    <p:set>
                                      <p:cBhvr>
                                        <p:cTn id="10" dur="1" fill="hold">
                                          <p:stCondLst>
                                            <p:cond delay="0"/>
                                          </p:stCondLst>
                                        </p:cTn>
                                        <p:tgtEl>
                                          <p:spTgt spid="5">
                                            <p:txEl>
                                              <p:pRg st="3" end="3"/>
                                            </p:txEl>
                                          </p:spTgt>
                                        </p:tgtEl>
                                        <p:attrNameLst>
                                          <p:attrName>style.visibility</p:attrName>
                                        </p:attrNameLst>
                                      </p:cBhvr>
                                      <p:to>
                                        <p:strVal val="visible"/>
                                      </p:to>
                                    </p:set>
                                    <p:animEffect transition="in" filter="fade">
                                      <p:cBhvr>
                                        <p:cTn id="11" dur="275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just">
              <a:buClr>
                <a:schemeClr val="accent5">
                  <a:lumMod val="60000"/>
                  <a:lumOff val="40000"/>
                </a:schemeClr>
              </a:buClr>
              <a:buSzPct val="100000"/>
            </a:pPr>
            <a:r>
              <a:rPr lang="en-US" sz="3200" b="1" cap="none" dirty="0">
                <a:solidFill>
                  <a:schemeClr val="accent5">
                    <a:lumMod val="60000"/>
                    <a:lumOff val="40000"/>
                  </a:schemeClr>
                </a:solidFill>
                <a:latin typeface="+mn-lt"/>
              </a:rPr>
              <a:t>The “Names” of God</a:t>
            </a:r>
            <a:endParaRPr lang="en-US" sz="3200" b="1" cap="none" baseline="30000" dirty="0">
              <a:solidFill>
                <a:schemeClr val="accent5">
                  <a:lumMod val="60000"/>
                  <a:lumOff val="40000"/>
                </a:schemeClr>
              </a:solidFill>
              <a:latin typeface="+mn-lt"/>
            </a:endParaRP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04759"/>
            <a:ext cx="11590636" cy="2062103"/>
          </a:xfrm>
          <a:prstGeom prst="rect">
            <a:avLst/>
          </a:prstGeom>
          <a:noFill/>
        </p:spPr>
        <p:txBody>
          <a:bodyPr wrap="square" rtlCol="0">
            <a:spAutoFit/>
          </a:bodyPr>
          <a:lstStyle/>
          <a:p>
            <a:pPr marL="285750" lvl="0" indent="-285750">
              <a:buFont typeface="Wingdings" panose="05000000000000000000" pitchFamily="2" charset="2"/>
              <a:buChar char="§"/>
            </a:pPr>
            <a:r>
              <a:rPr lang="en-US" sz="3200" dirty="0"/>
              <a:t>“the Rock” (Deuteronomy 32:15); </a:t>
            </a:r>
          </a:p>
          <a:p>
            <a:pPr marL="285750" lvl="0" indent="-285750">
              <a:buFont typeface="Wingdings" panose="05000000000000000000" pitchFamily="2" charset="2"/>
              <a:buChar char="§"/>
            </a:pPr>
            <a:r>
              <a:rPr lang="en-US" sz="3200" dirty="0"/>
              <a:t>“Everlasting Father” (Isaiah 9:6); </a:t>
            </a:r>
          </a:p>
          <a:p>
            <a:pPr marL="285750" lvl="0" indent="-285750">
              <a:buFont typeface="Wingdings" panose="05000000000000000000" pitchFamily="2" charset="2"/>
              <a:buChar char="§"/>
            </a:pPr>
            <a:r>
              <a:rPr lang="en-US" sz="3200" dirty="0"/>
              <a:t>“Faithful and True” (Revelation 19:11), and</a:t>
            </a:r>
          </a:p>
          <a:p>
            <a:pPr marL="285750" lvl="0" indent="-285750">
              <a:buFont typeface="Wingdings" panose="05000000000000000000" pitchFamily="2" charset="2"/>
              <a:buChar char="§"/>
            </a:pPr>
            <a:r>
              <a:rPr lang="en-US" sz="3200" dirty="0"/>
              <a:t>“the Word of God” (Revelation 19:13)</a:t>
            </a:r>
          </a:p>
        </p:txBody>
      </p:sp>
      <p:sp>
        <p:nvSpPr>
          <p:cNvPr id="4" name="TextBox 3">
            <a:extLst>
              <a:ext uri="{FF2B5EF4-FFF2-40B4-BE49-F238E27FC236}">
                <a16:creationId xmlns:a16="http://schemas.microsoft.com/office/drawing/2014/main" id="{76C09227-3230-475E-8FA0-B1CE508D3DB5}"/>
              </a:ext>
            </a:extLst>
          </p:cNvPr>
          <p:cNvSpPr txBox="1"/>
          <p:nvPr/>
        </p:nvSpPr>
        <p:spPr>
          <a:xfrm>
            <a:off x="310207" y="3700359"/>
            <a:ext cx="11590636" cy="2062103"/>
          </a:xfrm>
          <a:prstGeom prst="rect">
            <a:avLst/>
          </a:prstGeom>
          <a:noFill/>
        </p:spPr>
        <p:txBody>
          <a:bodyPr wrap="square" rtlCol="0">
            <a:spAutoFit/>
          </a:bodyPr>
          <a:lstStyle/>
          <a:p>
            <a:pPr marL="285750" lvl="0" indent="-285750">
              <a:buFont typeface="Wingdings" panose="05000000000000000000" pitchFamily="2" charset="2"/>
              <a:buChar char="§"/>
            </a:pPr>
            <a:r>
              <a:rPr lang="en-US" sz="3200" dirty="0"/>
              <a:t>“The Father of mercies” (2 Corinthians 1:3)</a:t>
            </a:r>
          </a:p>
          <a:p>
            <a:pPr marL="285750" lvl="0" indent="-285750">
              <a:buFont typeface="Wingdings" panose="05000000000000000000" pitchFamily="2" charset="2"/>
              <a:buChar char="§"/>
            </a:pPr>
            <a:r>
              <a:rPr lang="en-US" sz="3200" dirty="0"/>
              <a:t>The “Deliverer” (Romans 11:26)</a:t>
            </a:r>
          </a:p>
          <a:p>
            <a:pPr marL="285750" lvl="0" indent="-285750">
              <a:buFont typeface="Wingdings" panose="05000000000000000000" pitchFamily="2" charset="2"/>
              <a:buChar char="§"/>
            </a:pPr>
            <a:r>
              <a:rPr lang="en-US" sz="3200" dirty="0"/>
              <a:t>The “Righteous Judge (2 Timothy 4:8)</a:t>
            </a:r>
          </a:p>
          <a:p>
            <a:pPr marL="285750" lvl="0" indent="-285750">
              <a:buFont typeface="Wingdings" panose="05000000000000000000" pitchFamily="2" charset="2"/>
              <a:buChar char="§"/>
            </a:pPr>
            <a:r>
              <a:rPr lang="en-US" sz="3200" dirty="0"/>
              <a:t>The “Good Shepherd” (Psalm 23:1; John 10:11</a:t>
            </a:r>
            <a:r>
              <a:rPr lang="en-US" dirty="0"/>
              <a:t>)</a:t>
            </a:r>
          </a:p>
        </p:txBody>
      </p:sp>
    </p:spTree>
    <p:extLst>
      <p:ext uri="{BB962C8B-B14F-4D97-AF65-F5344CB8AC3E}">
        <p14:creationId xmlns:p14="http://schemas.microsoft.com/office/powerpoint/2010/main" val="188053974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par>
                          <p:cTn id="8" fill="hold">
                            <p:stCondLst>
                              <p:cond delay="1750"/>
                            </p:stCondLst>
                            <p:childTnLst>
                              <p:par>
                                <p:cTn id="9" presetID="10" presetClass="entr" presetSubtype="0" fill="hold" nodeType="afterEffect">
                                  <p:stCondLst>
                                    <p:cond delay="75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1750"/>
                                        <p:tgtEl>
                                          <p:spTgt spid="2">
                                            <p:txEl>
                                              <p:pRg st="1" end="1"/>
                                            </p:txEl>
                                          </p:spTgt>
                                        </p:tgtEl>
                                      </p:cBhvr>
                                    </p:animEffect>
                                  </p:childTnLst>
                                </p:cTn>
                              </p:par>
                            </p:childTnLst>
                          </p:cTn>
                        </p:par>
                        <p:par>
                          <p:cTn id="12" fill="hold">
                            <p:stCondLst>
                              <p:cond delay="4250"/>
                            </p:stCondLst>
                            <p:childTnLst>
                              <p:par>
                                <p:cTn id="13" presetID="10" presetClass="entr" presetSubtype="0" fill="hold" nodeType="afterEffect">
                                  <p:stCondLst>
                                    <p:cond delay="75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1750"/>
                                        <p:tgtEl>
                                          <p:spTgt spid="2">
                                            <p:txEl>
                                              <p:pRg st="2" end="2"/>
                                            </p:txEl>
                                          </p:spTgt>
                                        </p:tgtEl>
                                      </p:cBhvr>
                                    </p:animEffect>
                                  </p:childTnLst>
                                </p:cTn>
                              </p:par>
                            </p:childTnLst>
                          </p:cTn>
                        </p:par>
                        <p:par>
                          <p:cTn id="16" fill="hold">
                            <p:stCondLst>
                              <p:cond delay="6750"/>
                            </p:stCondLst>
                            <p:childTnLst>
                              <p:par>
                                <p:cTn id="17" presetID="10" presetClass="entr" presetSubtype="0" fill="hold" nodeType="afterEffect">
                                  <p:stCondLst>
                                    <p:cond delay="75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1750"/>
                                        <p:tgtEl>
                                          <p:spTgt spid="2">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fade">
                                      <p:cBhvr>
                                        <p:cTn id="24" dur="1750"/>
                                        <p:tgtEl>
                                          <p:spTgt spid="4">
                                            <p:txEl>
                                              <p:pRg st="0" end="0"/>
                                            </p:txEl>
                                          </p:spTgt>
                                        </p:tgtEl>
                                      </p:cBhvr>
                                    </p:animEffect>
                                  </p:childTnLst>
                                </p:cTn>
                              </p:par>
                            </p:childTnLst>
                          </p:cTn>
                        </p:par>
                        <p:par>
                          <p:cTn id="25" fill="hold">
                            <p:stCondLst>
                              <p:cond delay="1750"/>
                            </p:stCondLst>
                            <p:childTnLst>
                              <p:par>
                                <p:cTn id="26" presetID="10" presetClass="entr" presetSubtype="0" fill="hold" nodeType="afterEffect">
                                  <p:stCondLst>
                                    <p:cond delay="75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fade">
                                      <p:cBhvr>
                                        <p:cTn id="28" dur="1750"/>
                                        <p:tgtEl>
                                          <p:spTgt spid="4">
                                            <p:txEl>
                                              <p:pRg st="1" end="1"/>
                                            </p:txEl>
                                          </p:spTgt>
                                        </p:tgtEl>
                                      </p:cBhvr>
                                    </p:animEffect>
                                  </p:childTnLst>
                                </p:cTn>
                              </p:par>
                            </p:childTnLst>
                          </p:cTn>
                        </p:par>
                        <p:par>
                          <p:cTn id="29" fill="hold">
                            <p:stCondLst>
                              <p:cond delay="4250"/>
                            </p:stCondLst>
                            <p:childTnLst>
                              <p:par>
                                <p:cTn id="30" presetID="10" presetClass="entr" presetSubtype="0" fill="hold" nodeType="afterEffect">
                                  <p:stCondLst>
                                    <p:cond delay="75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fade">
                                      <p:cBhvr>
                                        <p:cTn id="32" dur="1750"/>
                                        <p:tgtEl>
                                          <p:spTgt spid="4">
                                            <p:txEl>
                                              <p:pRg st="2" end="2"/>
                                            </p:txEl>
                                          </p:spTgt>
                                        </p:tgtEl>
                                      </p:cBhvr>
                                    </p:animEffect>
                                  </p:childTnLst>
                                </p:cTn>
                              </p:par>
                            </p:childTnLst>
                          </p:cTn>
                        </p:par>
                        <p:par>
                          <p:cTn id="33" fill="hold">
                            <p:stCondLst>
                              <p:cond delay="6750"/>
                            </p:stCondLst>
                            <p:childTnLst>
                              <p:par>
                                <p:cTn id="34" presetID="10" presetClass="entr" presetSubtype="0" fill="hold" nodeType="afterEffect">
                                  <p:stCondLst>
                                    <p:cond delay="750"/>
                                  </p:stCondLst>
                                  <p:childTnLst>
                                    <p:set>
                                      <p:cBhvr>
                                        <p:cTn id="35" dur="1" fill="hold">
                                          <p:stCondLst>
                                            <p:cond delay="0"/>
                                          </p:stCondLst>
                                        </p:cTn>
                                        <p:tgtEl>
                                          <p:spTgt spid="4">
                                            <p:txEl>
                                              <p:pRg st="3" end="3"/>
                                            </p:txEl>
                                          </p:spTgt>
                                        </p:tgtEl>
                                        <p:attrNameLst>
                                          <p:attrName>style.visibility</p:attrName>
                                        </p:attrNameLst>
                                      </p:cBhvr>
                                      <p:to>
                                        <p:strVal val="visible"/>
                                      </p:to>
                                    </p:set>
                                    <p:animEffect transition="in" filter="fade">
                                      <p:cBhvr>
                                        <p:cTn id="36" dur="175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What Does “Name” Refer to?</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384995"/>
          </a:xfrm>
          <a:prstGeom prst="rect">
            <a:avLst/>
          </a:prstGeom>
          <a:noFill/>
        </p:spPr>
        <p:txBody>
          <a:bodyPr wrap="square" rtlCol="0">
            <a:spAutoFit/>
          </a:bodyPr>
          <a:lstStyle/>
          <a:p>
            <a:pPr marL="0" marR="0" algn="just">
              <a:spcBef>
                <a:spcPts val="0"/>
              </a:spcBef>
              <a:spcAft>
                <a:spcPts val="0"/>
              </a:spcAft>
            </a:pPr>
            <a:r>
              <a:rPr lang="en-US" sz="3600" i="1" dirty="0">
                <a:latin typeface="Calibri" panose="020F0502020204030204" pitchFamily="34" charset="0"/>
                <a:ea typeface="Times New Roman" panose="02020603050405020304" pitchFamily="18" charset="0"/>
              </a:rPr>
              <a:t>1. Speaks of the very person or being of God (Name = God)</a:t>
            </a:r>
            <a:endParaRPr lang="en-US" sz="3600" i="1" dirty="0">
              <a:effectLst/>
              <a:latin typeface="Calibri" panose="020F0502020204030204" pitchFamily="34" charset="0"/>
              <a:ea typeface="Times New Roman" panose="02020603050405020304" pitchFamily="18" charset="0"/>
            </a:endParaRPr>
          </a:p>
          <a:p>
            <a:pPr marL="0" marR="0" algn="just">
              <a:spcBef>
                <a:spcPts val="0"/>
              </a:spcBef>
              <a:spcAft>
                <a:spcPts val="0"/>
              </a:spcAft>
            </a:pPr>
            <a:r>
              <a:rPr lang="en-US" sz="2400" i="1" dirty="0">
                <a:effectLst/>
                <a:latin typeface="Calibri" panose="020F0502020204030204" pitchFamily="34" charset="0"/>
                <a:ea typeface="Times New Roman" panose="02020603050405020304" pitchFamily="18" charset="0"/>
              </a:rPr>
              <a:t>But let all who take refuge in You be glad, Let them ever sing for joy; And may You shelter them, That those who love Your </a:t>
            </a:r>
            <a:r>
              <a:rPr lang="en-US" sz="2400" b="1" i="1" u="sng" dirty="0">
                <a:effectLst/>
                <a:latin typeface="Calibri" panose="020F0502020204030204" pitchFamily="34" charset="0"/>
                <a:ea typeface="Times New Roman" panose="02020603050405020304" pitchFamily="18" charset="0"/>
              </a:rPr>
              <a:t>name</a:t>
            </a:r>
            <a:r>
              <a:rPr lang="en-US" sz="2400" i="1" dirty="0">
                <a:effectLst/>
                <a:latin typeface="Calibri" panose="020F0502020204030204" pitchFamily="34" charset="0"/>
                <a:ea typeface="Times New Roman" panose="02020603050405020304" pitchFamily="18" charset="0"/>
              </a:rPr>
              <a:t> may exult in You. (Psalm 5:11)</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D3AEBF1F-D390-4897-9AB8-CF06CBD889E2}"/>
              </a:ext>
            </a:extLst>
          </p:cNvPr>
          <p:cNvSpPr txBox="1"/>
          <p:nvPr/>
        </p:nvSpPr>
        <p:spPr>
          <a:xfrm>
            <a:off x="272107" y="2404959"/>
            <a:ext cx="11590636" cy="830997"/>
          </a:xfrm>
          <a:prstGeom prst="rect">
            <a:avLst/>
          </a:prstGeom>
          <a:noFill/>
        </p:spPr>
        <p:txBody>
          <a:bodyPr wrap="square" rtlCol="0">
            <a:spAutoFit/>
          </a:bodyPr>
          <a:lstStyle/>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But as many as received Him [Jesus], to them He gave the right to become children of God, even to those who believe in His </a:t>
            </a:r>
            <a:r>
              <a:rPr lang="en-US" sz="2400" b="1" i="1" u="sng" dirty="0">
                <a:effectLst/>
                <a:latin typeface="Calibri" panose="020F0502020204030204" pitchFamily="34" charset="0"/>
                <a:ea typeface="Calibri" panose="020F0502020204030204" pitchFamily="34" charset="0"/>
                <a:cs typeface="Calibri" panose="020F0502020204030204" pitchFamily="34" charset="0"/>
              </a:rPr>
              <a:t>name</a:t>
            </a:r>
            <a:r>
              <a:rPr lang="en-US" sz="2400" i="1" dirty="0">
                <a:effectLst/>
                <a:latin typeface="Calibri" panose="020F0502020204030204" pitchFamily="34" charset="0"/>
                <a:ea typeface="Calibri" panose="020F0502020204030204" pitchFamily="34" charset="0"/>
                <a:cs typeface="Calibri" panose="020F0502020204030204" pitchFamily="34" charset="0"/>
              </a:rPr>
              <a:t>, (John 1:12)</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0354618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par>
                          <p:cTn id="8" fill="hold">
                            <p:stCondLst>
                              <p:cond delay="1750"/>
                            </p:stCondLst>
                            <p:childTnLst>
                              <p:par>
                                <p:cTn id="9" presetID="10" presetClass="entr" presetSubtype="0" fill="hold" grpId="0" nodeType="afterEffect">
                                  <p:stCondLst>
                                    <p:cond delay="175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1750"/>
                                        <p:tgtEl>
                                          <p:spTgt spid="2">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What Does “Name” Refer to?</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200329"/>
          </a:xfrm>
          <a:prstGeom prst="rect">
            <a:avLst/>
          </a:prstGeom>
          <a:noFill/>
        </p:spPr>
        <p:txBody>
          <a:bodyPr wrap="square" rtlCol="0">
            <a:spAutoFit/>
          </a:bodyPr>
          <a:lstStyle/>
          <a:p>
            <a:pPr marL="742950" marR="0" indent="-742950" algn="just">
              <a:spcBef>
                <a:spcPts val="0"/>
              </a:spcBef>
              <a:spcAft>
                <a:spcPts val="0"/>
              </a:spcAft>
              <a:buAutoNum type="arabicPeriod"/>
            </a:pPr>
            <a:r>
              <a:rPr lang="en-US" sz="3600" i="1" dirty="0">
                <a:latin typeface="Calibri" panose="020F0502020204030204" pitchFamily="34" charset="0"/>
                <a:ea typeface="Times New Roman" panose="02020603050405020304" pitchFamily="18" charset="0"/>
              </a:rPr>
              <a:t>Speaks of the very person or being of God (Name = God)</a:t>
            </a:r>
          </a:p>
          <a:p>
            <a:pPr marL="742950" marR="0" indent="-742950" algn="just">
              <a:spcBef>
                <a:spcPts val="0"/>
              </a:spcBef>
              <a:spcAft>
                <a:spcPts val="0"/>
              </a:spcAft>
              <a:buAutoNum type="arabicPeriod"/>
            </a:pPr>
            <a:r>
              <a:rPr lang="en-US" sz="3600" i="1" dirty="0">
                <a:effectLst/>
                <a:latin typeface="Calibri" panose="020F0502020204030204" pitchFamily="34" charset="0"/>
                <a:ea typeface="Times New Roman" panose="02020603050405020304" pitchFamily="18" charset="0"/>
              </a:rPr>
              <a:t>Speaks of God’s reputation</a:t>
            </a:r>
          </a:p>
        </p:txBody>
      </p:sp>
      <p:sp>
        <p:nvSpPr>
          <p:cNvPr id="4" name="TextBox 3">
            <a:extLst>
              <a:ext uri="{FF2B5EF4-FFF2-40B4-BE49-F238E27FC236}">
                <a16:creationId xmlns:a16="http://schemas.microsoft.com/office/drawing/2014/main" id="{D3AEBF1F-D390-4897-9AB8-CF06CBD889E2}"/>
              </a:ext>
            </a:extLst>
          </p:cNvPr>
          <p:cNvSpPr txBox="1"/>
          <p:nvPr/>
        </p:nvSpPr>
        <p:spPr>
          <a:xfrm>
            <a:off x="272107" y="2023959"/>
            <a:ext cx="11590636" cy="1200329"/>
          </a:xfrm>
          <a:prstGeom prst="rect">
            <a:avLst/>
          </a:prstGeom>
          <a:noFill/>
        </p:spPr>
        <p:txBody>
          <a:bodyPr wrap="square" rtlCol="0">
            <a:spAutoFit/>
          </a:bodyPr>
          <a:lstStyle/>
          <a:p>
            <a:pPr algn="just"/>
            <a:r>
              <a:rPr lang="en-US" sz="2400" i="1" dirty="0">
                <a:latin typeface="Calibri" panose="020F0502020204030204" pitchFamily="34" charset="0"/>
                <a:cs typeface="Calibri" panose="020F0502020204030204" pitchFamily="34" charset="0"/>
              </a:rPr>
              <a:t>7 Our fathers in Egypt did not understand Your wonders; They did not remember Your abundant kindnesses, But rebelled by the sea, at the Red Sea. 8 Nevertheless He saved them </a:t>
            </a:r>
            <a:r>
              <a:rPr lang="en-US" sz="2400" b="1" i="1" u="sng" dirty="0">
                <a:latin typeface="Calibri" panose="020F0502020204030204" pitchFamily="34" charset="0"/>
                <a:cs typeface="Calibri" panose="020F0502020204030204" pitchFamily="34" charset="0"/>
              </a:rPr>
              <a:t>for the sake of His name</a:t>
            </a:r>
            <a:r>
              <a:rPr lang="en-US" sz="2400" i="1" dirty="0">
                <a:latin typeface="Calibri" panose="020F0502020204030204" pitchFamily="34" charset="0"/>
                <a:cs typeface="Calibri" panose="020F0502020204030204" pitchFamily="34" charset="0"/>
              </a:rPr>
              <a:t>, That He might make His power known. </a:t>
            </a:r>
            <a:r>
              <a:rPr lang="en-US" sz="2400" i="1" dirty="0">
                <a:effectLst/>
                <a:latin typeface="Calibri" panose="020F0502020204030204" pitchFamily="34" charset="0"/>
                <a:ea typeface="Calibri" panose="020F0502020204030204" pitchFamily="34" charset="0"/>
                <a:cs typeface="Calibri" panose="020F0502020204030204" pitchFamily="34" charset="0"/>
              </a:rPr>
              <a:t>(Psalm 106:7-8)</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B2393550-06FA-4679-932A-B7DCA3F11F8B}"/>
              </a:ext>
            </a:extLst>
          </p:cNvPr>
          <p:cNvSpPr txBox="1"/>
          <p:nvPr/>
        </p:nvSpPr>
        <p:spPr>
          <a:xfrm>
            <a:off x="243532" y="3567009"/>
            <a:ext cx="11590636" cy="461665"/>
          </a:xfrm>
          <a:prstGeom prst="rect">
            <a:avLst/>
          </a:prstGeom>
          <a:noFill/>
        </p:spPr>
        <p:txBody>
          <a:bodyPr wrap="square" rtlCol="0">
            <a:spAutoFit/>
          </a:bodyPr>
          <a:lstStyle/>
          <a:p>
            <a:pPr algn="just"/>
            <a:r>
              <a:rPr lang="en-US" sz="2400" i="1" dirty="0">
                <a:latin typeface="Calibri" panose="020F0502020204030204" pitchFamily="34" charset="0"/>
                <a:cs typeface="Calibri" panose="020F0502020204030204" pitchFamily="34" charset="0"/>
              </a:rPr>
              <a:t>“You shall not take the </a:t>
            </a:r>
            <a:r>
              <a:rPr lang="en-US" sz="2400" b="1" i="1" u="sng" dirty="0">
                <a:latin typeface="Calibri" panose="020F0502020204030204" pitchFamily="34" charset="0"/>
                <a:cs typeface="Calibri" panose="020F0502020204030204" pitchFamily="34" charset="0"/>
              </a:rPr>
              <a:t>name</a:t>
            </a:r>
            <a:r>
              <a:rPr lang="en-US" sz="2400" i="1" dirty="0">
                <a:latin typeface="Calibri" panose="020F0502020204030204" pitchFamily="34" charset="0"/>
                <a:cs typeface="Calibri" panose="020F0502020204030204" pitchFamily="34" charset="0"/>
              </a:rPr>
              <a:t> of the Lord your God in vain…”</a:t>
            </a:r>
            <a:r>
              <a:rPr lang="en-US" sz="2400" dirty="0">
                <a:latin typeface="Calibri" panose="020F0502020204030204" pitchFamily="34" charset="0"/>
                <a:cs typeface="Calibri" panose="020F0502020204030204" pitchFamily="34" charset="0"/>
              </a:rPr>
              <a:t> (Exodus 20:7)</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3581623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750"/>
                                        <p:tgtEl>
                                          <p:spTgt spid="2">
                                            <p:txEl>
                                              <p:pRg st="1" end="1"/>
                                            </p:txEl>
                                          </p:spTgt>
                                        </p:tgtEl>
                                      </p:cBhvr>
                                    </p:animEffect>
                                  </p:childTnLst>
                                </p:cTn>
                              </p:par>
                            </p:childTnLst>
                          </p:cTn>
                        </p:par>
                        <p:par>
                          <p:cTn id="8" fill="hold">
                            <p:stCondLst>
                              <p:cond delay="2000"/>
                            </p:stCondLst>
                            <p:childTnLst>
                              <p:par>
                                <p:cTn id="9" presetID="10" presetClass="entr" presetSubtype="0" fill="hold" grpId="0" nodeType="afterEffect">
                                  <p:stCondLst>
                                    <p:cond delay="75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75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What Does “Name” Refer to?</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754326"/>
          </a:xfrm>
          <a:prstGeom prst="rect">
            <a:avLst/>
          </a:prstGeom>
          <a:noFill/>
        </p:spPr>
        <p:txBody>
          <a:bodyPr wrap="square" rtlCol="0">
            <a:spAutoFit/>
          </a:bodyPr>
          <a:lstStyle/>
          <a:p>
            <a:pPr marL="742950" marR="0" indent="-742950" algn="just">
              <a:spcBef>
                <a:spcPts val="0"/>
              </a:spcBef>
              <a:spcAft>
                <a:spcPts val="0"/>
              </a:spcAft>
              <a:buAutoNum type="arabicPeriod"/>
            </a:pPr>
            <a:r>
              <a:rPr lang="en-US" sz="3600" i="1" dirty="0">
                <a:latin typeface="Calibri" panose="020F0502020204030204" pitchFamily="34" charset="0"/>
                <a:ea typeface="Times New Roman" panose="02020603050405020304" pitchFamily="18" charset="0"/>
              </a:rPr>
              <a:t>Speaks of the very person or being of God (Name = God)</a:t>
            </a:r>
          </a:p>
          <a:p>
            <a:pPr marL="742950" marR="0" indent="-742950" algn="just">
              <a:spcBef>
                <a:spcPts val="0"/>
              </a:spcBef>
              <a:spcAft>
                <a:spcPts val="0"/>
              </a:spcAft>
              <a:buAutoNum type="arabicPeriod"/>
            </a:pPr>
            <a:r>
              <a:rPr lang="en-US" sz="3600" i="1" dirty="0">
                <a:effectLst/>
                <a:latin typeface="Calibri" panose="020F0502020204030204" pitchFamily="34" charset="0"/>
                <a:ea typeface="Times New Roman" panose="02020603050405020304" pitchFamily="18" charset="0"/>
              </a:rPr>
              <a:t>Speaks of God’s reputation</a:t>
            </a:r>
          </a:p>
          <a:p>
            <a:pPr marL="742950" marR="0" indent="-742950" algn="just">
              <a:spcBef>
                <a:spcPts val="0"/>
              </a:spcBef>
              <a:spcAft>
                <a:spcPts val="0"/>
              </a:spcAft>
              <a:buAutoNum type="arabicPeriod"/>
            </a:pPr>
            <a:r>
              <a:rPr lang="en-US" sz="3600" i="1" dirty="0">
                <a:latin typeface="Calibri" panose="020F0502020204030204" pitchFamily="34" charset="0"/>
                <a:ea typeface="Times New Roman" panose="02020603050405020304" pitchFamily="18" charset="0"/>
              </a:rPr>
              <a:t>Speaks of God’s authority</a:t>
            </a:r>
            <a:endParaRPr lang="en-US" sz="3600" i="1" dirty="0">
              <a:effectLst/>
              <a:latin typeface="Calibri" panose="020F0502020204030204" pitchFamily="34" charset="0"/>
              <a:ea typeface="Times New Roman" panose="02020603050405020304" pitchFamily="18" charset="0"/>
            </a:endParaRPr>
          </a:p>
        </p:txBody>
      </p:sp>
      <p:sp>
        <p:nvSpPr>
          <p:cNvPr id="4" name="TextBox 3">
            <a:extLst>
              <a:ext uri="{FF2B5EF4-FFF2-40B4-BE49-F238E27FC236}">
                <a16:creationId xmlns:a16="http://schemas.microsoft.com/office/drawing/2014/main" id="{D3AEBF1F-D390-4897-9AB8-CF06CBD889E2}"/>
              </a:ext>
            </a:extLst>
          </p:cNvPr>
          <p:cNvSpPr txBox="1"/>
          <p:nvPr/>
        </p:nvSpPr>
        <p:spPr>
          <a:xfrm>
            <a:off x="272107" y="2547834"/>
            <a:ext cx="11590636" cy="1569660"/>
          </a:xfrm>
          <a:prstGeom prst="rect">
            <a:avLst/>
          </a:prstGeom>
          <a:noFill/>
        </p:spPr>
        <p:txBody>
          <a:bodyPr wrap="square" rtlCol="0">
            <a:spAutoFit/>
          </a:bodyPr>
          <a:lstStyle/>
          <a:p>
            <a:pPr algn="just"/>
            <a:r>
              <a:rPr lang="en-US" sz="2400" i="1" dirty="0">
                <a:latin typeface="Calibri" panose="020F0502020204030204" pitchFamily="34" charset="0"/>
                <a:cs typeface="Calibri" panose="020F0502020204030204" pitchFamily="34" charset="0"/>
              </a:rPr>
              <a:t>9 For this reason also, God highly exalted Him, and bestowed on Him the </a:t>
            </a:r>
            <a:r>
              <a:rPr lang="en-US" sz="2400" b="1" i="1" u="sng" dirty="0">
                <a:latin typeface="Calibri" panose="020F0502020204030204" pitchFamily="34" charset="0"/>
                <a:cs typeface="Calibri" panose="020F0502020204030204" pitchFamily="34" charset="0"/>
              </a:rPr>
              <a:t>name</a:t>
            </a:r>
            <a:r>
              <a:rPr lang="en-US" sz="2400" i="1" dirty="0">
                <a:latin typeface="Calibri" panose="020F0502020204030204" pitchFamily="34" charset="0"/>
                <a:cs typeface="Calibri" panose="020F0502020204030204" pitchFamily="34" charset="0"/>
              </a:rPr>
              <a:t> which is above every name, 10 so that at the </a:t>
            </a:r>
            <a:r>
              <a:rPr lang="en-US" sz="2400" b="1" i="1" u="sng" dirty="0">
                <a:latin typeface="Calibri" panose="020F0502020204030204" pitchFamily="34" charset="0"/>
                <a:cs typeface="Calibri" panose="020F0502020204030204" pitchFamily="34" charset="0"/>
              </a:rPr>
              <a:t>name</a:t>
            </a:r>
            <a:r>
              <a:rPr lang="en-US" sz="2400" i="1" dirty="0">
                <a:latin typeface="Calibri" panose="020F0502020204030204" pitchFamily="34" charset="0"/>
                <a:cs typeface="Calibri" panose="020F0502020204030204" pitchFamily="34" charset="0"/>
              </a:rPr>
              <a:t> of Jesus EVERY KNEE WILL BOW, of those who are in heaven and on earth and under the earth, 11 and that every tongue will confess that Jesus Christ is Lord, to the glory of God the Father. (Philippians 1:9-11)</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9215442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750"/>
                                        <p:tgtEl>
                                          <p:spTgt spid="2">
                                            <p:txEl>
                                              <p:pRg st="2" end="2"/>
                                            </p:txEl>
                                          </p:spTgt>
                                        </p:tgtEl>
                                      </p:cBhvr>
                                    </p:animEffect>
                                  </p:childTnLst>
                                </p:cTn>
                              </p:par>
                            </p:childTnLst>
                          </p:cTn>
                        </p:par>
                        <p:par>
                          <p:cTn id="8" fill="hold">
                            <p:stCondLst>
                              <p:cond delay="2000"/>
                            </p:stCondLst>
                            <p:childTnLst>
                              <p:par>
                                <p:cTn id="9" presetID="10" presetClass="entr" presetSubtype="0" fill="hold" grpId="0" nodeType="afterEffect">
                                  <p:stCondLst>
                                    <p:cond delay="75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What Does “Name” Refer to?</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308324"/>
          </a:xfrm>
          <a:prstGeom prst="rect">
            <a:avLst/>
          </a:prstGeom>
          <a:noFill/>
        </p:spPr>
        <p:txBody>
          <a:bodyPr wrap="square" rtlCol="0">
            <a:spAutoFit/>
          </a:bodyPr>
          <a:lstStyle/>
          <a:p>
            <a:pPr marL="742950" marR="0" indent="-742950" algn="just">
              <a:spcBef>
                <a:spcPts val="0"/>
              </a:spcBef>
              <a:spcAft>
                <a:spcPts val="0"/>
              </a:spcAft>
              <a:buAutoNum type="arabicPeriod"/>
            </a:pPr>
            <a:r>
              <a:rPr lang="en-US" sz="3600" i="1" dirty="0">
                <a:latin typeface="Calibri" panose="020F0502020204030204" pitchFamily="34" charset="0"/>
                <a:ea typeface="Times New Roman" panose="02020603050405020304" pitchFamily="18" charset="0"/>
              </a:rPr>
              <a:t>Speaks of the very person or being of God (Name = God)</a:t>
            </a:r>
          </a:p>
          <a:p>
            <a:pPr marL="742950" marR="0" indent="-742950" algn="just">
              <a:spcBef>
                <a:spcPts val="0"/>
              </a:spcBef>
              <a:spcAft>
                <a:spcPts val="0"/>
              </a:spcAft>
              <a:buAutoNum type="arabicPeriod"/>
            </a:pPr>
            <a:r>
              <a:rPr lang="en-US" sz="3600" i="1" dirty="0">
                <a:effectLst/>
                <a:latin typeface="Calibri" panose="020F0502020204030204" pitchFamily="34" charset="0"/>
                <a:ea typeface="Times New Roman" panose="02020603050405020304" pitchFamily="18" charset="0"/>
              </a:rPr>
              <a:t>Speaks of God’s reputation</a:t>
            </a:r>
          </a:p>
          <a:p>
            <a:pPr marL="742950" marR="0" indent="-742950" algn="just">
              <a:spcBef>
                <a:spcPts val="0"/>
              </a:spcBef>
              <a:spcAft>
                <a:spcPts val="0"/>
              </a:spcAft>
              <a:buAutoNum type="arabicPeriod"/>
            </a:pPr>
            <a:r>
              <a:rPr lang="en-US" sz="3600" i="1" dirty="0">
                <a:latin typeface="Calibri" panose="020F0502020204030204" pitchFamily="34" charset="0"/>
                <a:ea typeface="Times New Roman" panose="02020603050405020304" pitchFamily="18" charset="0"/>
              </a:rPr>
              <a:t>Speaks of God’s authority</a:t>
            </a:r>
          </a:p>
          <a:p>
            <a:pPr marL="742950" marR="0" indent="-742950" algn="just">
              <a:spcBef>
                <a:spcPts val="0"/>
              </a:spcBef>
              <a:spcAft>
                <a:spcPts val="0"/>
              </a:spcAft>
              <a:buAutoNum type="arabicPeriod"/>
            </a:pPr>
            <a:r>
              <a:rPr lang="en-US" sz="3600" i="1" dirty="0">
                <a:effectLst/>
                <a:latin typeface="Calibri" panose="020F0502020204030204" pitchFamily="34" charset="0"/>
                <a:ea typeface="Times New Roman" panose="02020603050405020304" pitchFamily="18" charset="0"/>
              </a:rPr>
              <a:t>Speaks of God’s presence</a:t>
            </a:r>
          </a:p>
        </p:txBody>
      </p:sp>
      <p:sp>
        <p:nvSpPr>
          <p:cNvPr id="4" name="TextBox 3">
            <a:extLst>
              <a:ext uri="{FF2B5EF4-FFF2-40B4-BE49-F238E27FC236}">
                <a16:creationId xmlns:a16="http://schemas.microsoft.com/office/drawing/2014/main" id="{D3AEBF1F-D390-4897-9AB8-CF06CBD889E2}"/>
              </a:ext>
            </a:extLst>
          </p:cNvPr>
          <p:cNvSpPr txBox="1"/>
          <p:nvPr/>
        </p:nvSpPr>
        <p:spPr>
          <a:xfrm>
            <a:off x="272107" y="3195534"/>
            <a:ext cx="11590636" cy="830997"/>
          </a:xfrm>
          <a:prstGeom prst="rect">
            <a:avLst/>
          </a:prstGeom>
          <a:noFill/>
        </p:spPr>
        <p:txBody>
          <a:bodyPr wrap="square" rtlCol="0">
            <a:spAutoFit/>
          </a:bodyPr>
          <a:lstStyle/>
          <a:p>
            <a:pPr algn="just"/>
            <a:r>
              <a:rPr lang="en-US" sz="2400" i="1" dirty="0">
                <a:latin typeface="Calibri" panose="020F0502020204030204" pitchFamily="34" charset="0"/>
                <a:cs typeface="Calibri" panose="020F0502020204030204" pitchFamily="34" charset="0"/>
              </a:rPr>
              <a:t>We give thanks to You, O God, we give thanks, For Your </a:t>
            </a:r>
            <a:r>
              <a:rPr lang="en-US" sz="2400" b="1" i="1" u="sng" dirty="0">
                <a:latin typeface="Calibri" panose="020F0502020204030204" pitchFamily="34" charset="0"/>
                <a:cs typeface="Calibri" panose="020F0502020204030204" pitchFamily="34" charset="0"/>
              </a:rPr>
              <a:t>name</a:t>
            </a:r>
            <a:r>
              <a:rPr lang="en-US" sz="2400" i="1" dirty="0">
                <a:latin typeface="Calibri" panose="020F0502020204030204" pitchFamily="34" charset="0"/>
                <a:cs typeface="Calibri" panose="020F0502020204030204" pitchFamily="34" charset="0"/>
              </a:rPr>
              <a:t> is near; Men declare Your wondrous works.</a:t>
            </a:r>
            <a:r>
              <a:rPr lang="en-US" sz="2400" dirty="0">
                <a:latin typeface="Calibri" panose="020F0502020204030204" pitchFamily="34" charset="0"/>
                <a:cs typeface="Calibri" panose="020F0502020204030204" pitchFamily="34" charset="0"/>
              </a:rPr>
              <a:t> (Psalm 75:1)</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8828239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1750"/>
                                        <p:tgtEl>
                                          <p:spTgt spid="2">
                                            <p:txEl>
                                              <p:pRg st="3" end="3"/>
                                            </p:txEl>
                                          </p:spTgt>
                                        </p:tgtEl>
                                      </p:cBhvr>
                                    </p:animEffect>
                                  </p:childTnLst>
                                </p:cTn>
                              </p:par>
                            </p:childTnLst>
                          </p:cTn>
                        </p:par>
                        <p:par>
                          <p:cTn id="8" fill="hold">
                            <p:stCondLst>
                              <p:cond delay="2000"/>
                            </p:stCondLst>
                            <p:childTnLst>
                              <p:par>
                                <p:cTn id="9" presetID="10" presetClass="entr" presetSubtype="0" fill="hold" grpId="0" nodeType="afterEffect">
                                  <p:stCondLst>
                                    <p:cond delay="75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What Does “Name” Refer to?</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862322"/>
          </a:xfrm>
          <a:prstGeom prst="rect">
            <a:avLst/>
          </a:prstGeom>
          <a:noFill/>
        </p:spPr>
        <p:txBody>
          <a:bodyPr wrap="square" rtlCol="0">
            <a:spAutoFit/>
          </a:bodyPr>
          <a:lstStyle/>
          <a:p>
            <a:pPr marL="742950" marR="0" indent="-742950" algn="just">
              <a:spcBef>
                <a:spcPts val="0"/>
              </a:spcBef>
              <a:spcAft>
                <a:spcPts val="0"/>
              </a:spcAft>
              <a:buAutoNum type="arabicPeriod"/>
            </a:pPr>
            <a:r>
              <a:rPr lang="en-US" sz="3600" i="1" dirty="0">
                <a:latin typeface="Calibri" panose="020F0502020204030204" pitchFamily="34" charset="0"/>
                <a:ea typeface="Times New Roman" panose="02020603050405020304" pitchFamily="18" charset="0"/>
              </a:rPr>
              <a:t>Speaks of the very person or being of God (Name = God)</a:t>
            </a:r>
          </a:p>
          <a:p>
            <a:pPr marL="742950" marR="0" indent="-742950" algn="just">
              <a:spcBef>
                <a:spcPts val="0"/>
              </a:spcBef>
              <a:spcAft>
                <a:spcPts val="0"/>
              </a:spcAft>
              <a:buAutoNum type="arabicPeriod"/>
            </a:pPr>
            <a:r>
              <a:rPr lang="en-US" sz="3600" i="1" dirty="0">
                <a:effectLst/>
                <a:latin typeface="Calibri" panose="020F0502020204030204" pitchFamily="34" charset="0"/>
                <a:ea typeface="Times New Roman" panose="02020603050405020304" pitchFamily="18" charset="0"/>
              </a:rPr>
              <a:t>Speaks of God’s reputation</a:t>
            </a:r>
          </a:p>
          <a:p>
            <a:pPr marL="742950" marR="0" indent="-742950" algn="just">
              <a:spcBef>
                <a:spcPts val="0"/>
              </a:spcBef>
              <a:spcAft>
                <a:spcPts val="0"/>
              </a:spcAft>
              <a:buAutoNum type="arabicPeriod"/>
            </a:pPr>
            <a:r>
              <a:rPr lang="en-US" sz="3600" i="1" dirty="0">
                <a:latin typeface="Calibri" panose="020F0502020204030204" pitchFamily="34" charset="0"/>
                <a:ea typeface="Times New Roman" panose="02020603050405020304" pitchFamily="18" charset="0"/>
              </a:rPr>
              <a:t>Speaks of God’s authority</a:t>
            </a:r>
          </a:p>
          <a:p>
            <a:pPr marL="742950" marR="0" indent="-742950" algn="just">
              <a:spcBef>
                <a:spcPts val="0"/>
              </a:spcBef>
              <a:spcAft>
                <a:spcPts val="0"/>
              </a:spcAft>
              <a:buAutoNum type="arabicPeriod"/>
            </a:pPr>
            <a:r>
              <a:rPr lang="en-US" sz="3600" i="1" dirty="0">
                <a:effectLst/>
                <a:latin typeface="Calibri" panose="020F0502020204030204" pitchFamily="34" charset="0"/>
                <a:ea typeface="Times New Roman" panose="02020603050405020304" pitchFamily="18" charset="0"/>
              </a:rPr>
              <a:t>Speaks of God’s presence</a:t>
            </a:r>
          </a:p>
          <a:p>
            <a:pPr marL="742950" marR="0" indent="-742950" algn="just">
              <a:spcBef>
                <a:spcPts val="0"/>
              </a:spcBef>
              <a:spcAft>
                <a:spcPts val="0"/>
              </a:spcAft>
              <a:buAutoNum type="arabicPeriod"/>
            </a:pPr>
            <a:r>
              <a:rPr lang="en-US" sz="3600" i="1" dirty="0">
                <a:latin typeface="Calibri" panose="020F0502020204030204" pitchFamily="34" charset="0"/>
                <a:ea typeface="Times New Roman" panose="02020603050405020304" pitchFamily="18" charset="0"/>
              </a:rPr>
              <a:t>Speaks of God’s ownership of His people</a:t>
            </a:r>
            <a:endParaRPr lang="en-US" sz="3600" i="1" dirty="0">
              <a:effectLst/>
              <a:latin typeface="Calibri" panose="020F0502020204030204" pitchFamily="34" charset="0"/>
              <a:ea typeface="Times New Roman" panose="02020603050405020304" pitchFamily="18" charset="0"/>
            </a:endParaRPr>
          </a:p>
        </p:txBody>
      </p:sp>
      <p:sp>
        <p:nvSpPr>
          <p:cNvPr id="4" name="TextBox 3">
            <a:extLst>
              <a:ext uri="{FF2B5EF4-FFF2-40B4-BE49-F238E27FC236}">
                <a16:creationId xmlns:a16="http://schemas.microsoft.com/office/drawing/2014/main" id="{D3AEBF1F-D390-4897-9AB8-CF06CBD889E2}"/>
              </a:ext>
            </a:extLst>
          </p:cNvPr>
          <p:cNvSpPr txBox="1"/>
          <p:nvPr/>
        </p:nvSpPr>
        <p:spPr>
          <a:xfrm>
            <a:off x="272107" y="3738459"/>
            <a:ext cx="11590636" cy="830997"/>
          </a:xfrm>
          <a:prstGeom prst="rect">
            <a:avLst/>
          </a:prstGeom>
          <a:noFill/>
        </p:spPr>
        <p:txBody>
          <a:bodyPr wrap="square" rtlCol="0">
            <a:spAutoFit/>
          </a:bodyPr>
          <a:lstStyle/>
          <a:p>
            <a:pPr algn="just"/>
            <a:r>
              <a:rPr lang="en-US" sz="2400" i="1" dirty="0">
                <a:latin typeface="Calibri" panose="020F0502020204030204" pitchFamily="34" charset="0"/>
                <a:cs typeface="Calibri" panose="020F0502020204030204" pitchFamily="34" charset="0"/>
              </a:rPr>
              <a:t>Everyone who is called by My </a:t>
            </a:r>
            <a:r>
              <a:rPr lang="en-US" sz="2400" b="1" i="1" u="sng" dirty="0">
                <a:latin typeface="Calibri" panose="020F0502020204030204" pitchFamily="34" charset="0"/>
                <a:cs typeface="Calibri" panose="020F0502020204030204" pitchFamily="34" charset="0"/>
              </a:rPr>
              <a:t>name</a:t>
            </a:r>
            <a:r>
              <a:rPr lang="en-US" sz="2400" i="1" dirty="0">
                <a:latin typeface="Calibri" panose="020F0502020204030204" pitchFamily="34" charset="0"/>
                <a:cs typeface="Calibri" panose="020F0502020204030204" pitchFamily="34" charset="0"/>
              </a:rPr>
              <a:t>, And whom I have created for My glory, Whom I have formed, even whom I have made.</a:t>
            </a:r>
            <a:r>
              <a:rPr lang="en-US" sz="2400" dirty="0">
                <a:latin typeface="Calibri" panose="020F0502020204030204" pitchFamily="34" charset="0"/>
                <a:cs typeface="Calibri" panose="020F0502020204030204" pitchFamily="34" charset="0"/>
              </a:rPr>
              <a:t> (Isaiah 45:7)</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4C34257E-2A06-4F75-9DFC-BDF4C8408233}"/>
              </a:ext>
            </a:extLst>
          </p:cNvPr>
          <p:cNvSpPr txBox="1"/>
          <p:nvPr/>
        </p:nvSpPr>
        <p:spPr>
          <a:xfrm>
            <a:off x="262582" y="5014809"/>
            <a:ext cx="11590636" cy="830997"/>
          </a:xfrm>
          <a:prstGeom prst="rect">
            <a:avLst/>
          </a:prstGeom>
          <a:noFill/>
        </p:spPr>
        <p:txBody>
          <a:bodyPr wrap="square" rtlCol="0">
            <a:spAutoFit/>
          </a:bodyPr>
          <a:lstStyle/>
          <a:p>
            <a:pPr algn="just"/>
            <a:r>
              <a:rPr lang="en-US" sz="2400" i="1" dirty="0">
                <a:latin typeface="Calibri" panose="020F0502020204030204" pitchFamily="34" charset="0"/>
                <a:cs typeface="Calibri" panose="020F0502020204030204" pitchFamily="34" charset="0"/>
              </a:rPr>
              <a:t>O Lord, hear! O Lord, forgive! O Lord, listen and take action! For Your own sake, O my God, do not delay, because Your city and Your people are called by Your </a:t>
            </a:r>
            <a:r>
              <a:rPr lang="en-US" sz="2400" b="1" i="1" u="sng" dirty="0">
                <a:latin typeface="Calibri" panose="020F0502020204030204" pitchFamily="34" charset="0"/>
                <a:cs typeface="Calibri" panose="020F0502020204030204" pitchFamily="34" charset="0"/>
              </a:rPr>
              <a:t>name</a:t>
            </a:r>
            <a:r>
              <a:rPr lang="en-US" sz="2400" i="1" dirty="0">
                <a:latin typeface="Calibri" panose="020F0502020204030204" pitchFamily="34" charset="0"/>
                <a:cs typeface="Calibri" panose="020F0502020204030204" pitchFamily="34" charset="0"/>
              </a:rPr>
              <a:t>.</a:t>
            </a:r>
            <a:r>
              <a:rPr lang="en-US" sz="2400" dirty="0">
                <a:latin typeface="Calibri" panose="020F0502020204030204" pitchFamily="34" charset="0"/>
                <a:cs typeface="Calibri" panose="020F0502020204030204" pitchFamily="34" charset="0"/>
              </a:rPr>
              <a:t> (Daniel 9:19)</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8805483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1750"/>
                                        <p:tgtEl>
                                          <p:spTgt spid="2">
                                            <p:txEl>
                                              <p:pRg st="4" end="4"/>
                                            </p:txEl>
                                          </p:spTgt>
                                        </p:tgtEl>
                                      </p:cBhvr>
                                    </p:animEffect>
                                  </p:childTnLst>
                                </p:cTn>
                              </p:par>
                            </p:childTnLst>
                          </p:cTn>
                        </p:par>
                        <p:par>
                          <p:cTn id="8" fill="hold">
                            <p:stCondLst>
                              <p:cond delay="2000"/>
                            </p:stCondLst>
                            <p:childTnLst>
                              <p:par>
                                <p:cTn id="9" presetID="10" presetClass="entr" presetSubtype="0" fill="hold" grpId="0" nodeType="afterEffect">
                                  <p:stCondLst>
                                    <p:cond delay="75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750"/>
                                        <p:tgtEl>
                                          <p:spTgt spid="4"/>
                                        </p:tgtEl>
                                      </p:cBhvr>
                                    </p:animEffect>
                                  </p:childTnLst>
                                </p:cTn>
                              </p:par>
                            </p:childTnLst>
                          </p:cTn>
                        </p:par>
                        <p:par>
                          <p:cTn id="12" fill="hold">
                            <p:stCondLst>
                              <p:cond delay="4500"/>
                            </p:stCondLst>
                            <p:childTnLst>
                              <p:par>
                                <p:cTn id="13" presetID="10" presetClass="entr" presetSubtype="0" fill="hold" grpId="0" nodeType="afterEffect">
                                  <p:stCondLst>
                                    <p:cond delay="325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chemeClr val="accent5">
                  <a:lumMod val="60000"/>
                  <a:lumOff val="40000"/>
                </a:schemeClr>
              </a:buClr>
              <a:buSzPct val="100000"/>
              <a:buFont typeface="+mj-lt"/>
              <a:buAutoNum type="romanUcPeriod" startAt="2"/>
            </a:pPr>
            <a:r>
              <a:rPr lang="en-US" sz="3200" b="1" cap="none" dirty="0">
                <a:solidFill>
                  <a:schemeClr val="accent5">
                    <a:lumMod val="60000"/>
                    <a:lumOff val="40000"/>
                  </a:schemeClr>
                </a:solidFill>
                <a:latin typeface="+mn-lt"/>
              </a:rPr>
              <a:t>The purpose of prayer </a:t>
            </a:r>
            <a:r>
              <a:rPr lang="en-US" sz="3200" b="1" cap="none" baseline="30000" dirty="0">
                <a:solidFill>
                  <a:schemeClr val="accent5">
                    <a:lumMod val="60000"/>
                    <a:lumOff val="40000"/>
                  </a:schemeClr>
                </a:solidFill>
                <a:latin typeface="+mn-lt"/>
              </a:rPr>
              <a:t>(1:12)</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04759"/>
            <a:ext cx="11590636" cy="830997"/>
          </a:xfrm>
          <a:prstGeom prst="rect">
            <a:avLst/>
          </a:prstGeom>
          <a:noFill/>
        </p:spPr>
        <p:txBody>
          <a:bodyPr wrap="square" rtlCol="0">
            <a:spAutoFit/>
          </a:bodyPr>
          <a:lstStyle/>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so that the name of our Lord Jesus will be glorified in you, and you in Him, according to the grace of our God and the Lord Jesus Christ.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78997622-08A3-450E-B3A1-DF2572388819}"/>
              </a:ext>
            </a:extLst>
          </p:cNvPr>
          <p:cNvSpPr txBox="1"/>
          <p:nvPr/>
        </p:nvSpPr>
        <p:spPr>
          <a:xfrm>
            <a:off x="207667" y="1712351"/>
            <a:ext cx="11590636" cy="1569660"/>
          </a:xfrm>
          <a:prstGeom prst="rect">
            <a:avLst/>
          </a:prstGeom>
          <a:noFill/>
        </p:spPr>
        <p:txBody>
          <a:bodyPr wrap="square" rtlCol="0">
            <a:spAutoFit/>
          </a:bodyPr>
          <a:lstStyle/>
          <a:p>
            <a:pPr marL="514350" lvl="0" indent="-514350" algn="just">
              <a:buAutoNum type="alphaUcPeriod"/>
            </a:pPr>
            <a:r>
              <a:rPr lang="en-US" sz="3200" b="1" dirty="0">
                <a:latin typeface="Calibri" panose="020F0502020204030204" pitchFamily="34" charset="0"/>
                <a:cs typeface="Calibri" panose="020F0502020204030204" pitchFamily="34" charset="0"/>
              </a:rPr>
              <a:t>The prestige of Christ</a:t>
            </a:r>
          </a:p>
          <a:p>
            <a:pPr marL="514350" lvl="0" indent="-514350" algn="just">
              <a:buAutoNum type="alphaUcPeriod"/>
            </a:pPr>
            <a:r>
              <a:rPr lang="en-US" sz="3200" b="1" dirty="0">
                <a:latin typeface="Calibri" panose="020F0502020204030204" pitchFamily="34" charset="0"/>
                <a:cs typeface="Calibri" panose="020F0502020204030204" pitchFamily="34" charset="0"/>
              </a:rPr>
              <a:t>The position of Christ</a:t>
            </a:r>
          </a:p>
          <a:p>
            <a:pPr marL="514350" lvl="0" indent="-514350" algn="just">
              <a:buAutoNum type="alphaUcPeriod"/>
            </a:pPr>
            <a:r>
              <a:rPr lang="en-US" sz="3200" b="1" dirty="0">
                <a:latin typeface="Calibri" panose="020F0502020204030204" pitchFamily="34" charset="0"/>
                <a:cs typeface="Calibri" panose="020F0502020204030204" pitchFamily="34" charset="0"/>
              </a:rPr>
              <a:t>The place of Christ</a:t>
            </a:r>
          </a:p>
        </p:txBody>
      </p:sp>
    </p:spTree>
    <p:extLst>
      <p:ext uri="{BB962C8B-B14F-4D97-AF65-F5344CB8AC3E}">
        <p14:creationId xmlns:p14="http://schemas.microsoft.com/office/powerpoint/2010/main" val="228127618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75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“In Him” = In Christ</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632311"/>
          </a:xfrm>
          <a:prstGeom prst="rect">
            <a:avLst/>
          </a:prstGeom>
          <a:noFill/>
        </p:spPr>
        <p:txBody>
          <a:bodyPr wrap="square" rtlCol="0">
            <a:spAutoFit/>
          </a:bodyPr>
          <a:lstStyle/>
          <a:p>
            <a:pPr algn="just"/>
            <a:r>
              <a:rPr lang="en-US" sz="2400" dirty="0"/>
              <a:t>Ephesians 1:4</a:t>
            </a:r>
          </a:p>
          <a:p>
            <a:pPr algn="just"/>
            <a:r>
              <a:rPr lang="en-US" sz="2400" i="1" dirty="0"/>
              <a:t>just as [God the Father] chose us </a:t>
            </a:r>
            <a:r>
              <a:rPr lang="en-US" sz="2400" b="1" i="1" u="sng" dirty="0"/>
              <a:t>in Him</a:t>
            </a:r>
            <a:r>
              <a:rPr lang="en-US" sz="2400" i="1" dirty="0"/>
              <a:t> before the foundation of the world, that we would be holy and blameless before Him.</a:t>
            </a:r>
            <a:endParaRPr lang="en-US" sz="2400" dirty="0"/>
          </a:p>
          <a:p>
            <a:pPr algn="just"/>
            <a:r>
              <a:rPr lang="en-US" sz="2400" dirty="0"/>
              <a:t> </a:t>
            </a:r>
          </a:p>
          <a:p>
            <a:pPr algn="just"/>
            <a:r>
              <a:rPr lang="en-US" sz="2400" dirty="0"/>
              <a:t>Ephesians 1:7-8</a:t>
            </a:r>
          </a:p>
          <a:p>
            <a:pPr algn="just"/>
            <a:r>
              <a:rPr lang="en-US" sz="2400" i="1" dirty="0"/>
              <a:t>7 </a:t>
            </a:r>
            <a:r>
              <a:rPr lang="en-US" sz="2400" b="1" i="1" u="sng" dirty="0"/>
              <a:t>In Him</a:t>
            </a:r>
            <a:r>
              <a:rPr lang="en-US" sz="2400" i="1" dirty="0"/>
              <a:t> we have redemption through His blood, the forgiveness of our trespasses, according to the riches of His grace 8 which He lavished on us. </a:t>
            </a:r>
            <a:endParaRPr lang="en-US" sz="2400" dirty="0"/>
          </a:p>
          <a:p>
            <a:pPr algn="just"/>
            <a:r>
              <a:rPr lang="en-US" sz="2400" dirty="0"/>
              <a:t> </a:t>
            </a:r>
          </a:p>
          <a:p>
            <a:pPr algn="just"/>
            <a:r>
              <a:rPr lang="en-US" sz="2400" dirty="0"/>
              <a:t>Philippians 3:8-9</a:t>
            </a:r>
          </a:p>
          <a:p>
            <a:pPr algn="just"/>
            <a:r>
              <a:rPr lang="en-US" sz="2400" i="1" dirty="0"/>
              <a:t>8 More than that, I count all things to be loss in view of the surpassing value of knowing Christ Jesus my Lord, for whom I have suffered the loss of all things, and count them but rubbish so that I may gain Christ, 9 and may be found </a:t>
            </a:r>
            <a:r>
              <a:rPr lang="en-US" sz="2400" b="1" i="1" u="sng" dirty="0"/>
              <a:t>in Him</a:t>
            </a:r>
            <a:r>
              <a:rPr lang="en-US" sz="2400" i="1" dirty="0"/>
              <a:t>, not having a righteousness of my own derived from the Law, but that which is through faith in Christ, the righteousness which comes from God on the basis of faith</a:t>
            </a:r>
            <a:r>
              <a:rPr lang="en-US" i="1" dirty="0"/>
              <a:t>, </a:t>
            </a:r>
            <a:endParaRPr lang="en-US" dirty="0"/>
          </a:p>
        </p:txBody>
      </p:sp>
    </p:spTree>
    <p:extLst>
      <p:ext uri="{BB962C8B-B14F-4D97-AF65-F5344CB8AC3E}">
        <p14:creationId xmlns:p14="http://schemas.microsoft.com/office/powerpoint/2010/main" val="228339435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2 Thessalonians 1:11-12</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416320"/>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11 To this end also we pray for you always, that our God will count you worthy of your calling, and fulfill every desire for goodness and the work of faith with power, 12 so that the name of our Lord Jesus will be glorified in you, and you in Him, according to the grace of our God and the Lord Jesus Christ.</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984749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chemeClr val="accent5">
                  <a:lumMod val="60000"/>
                  <a:lumOff val="40000"/>
                </a:schemeClr>
              </a:buClr>
              <a:buSzPct val="100000"/>
              <a:buFont typeface="+mj-lt"/>
              <a:buAutoNum type="romanUcPeriod" startAt="2"/>
            </a:pPr>
            <a:r>
              <a:rPr lang="en-US" sz="3200" b="1" cap="none" dirty="0">
                <a:solidFill>
                  <a:schemeClr val="accent5">
                    <a:lumMod val="60000"/>
                    <a:lumOff val="40000"/>
                  </a:schemeClr>
                </a:solidFill>
                <a:latin typeface="+mn-lt"/>
              </a:rPr>
              <a:t>The purpose of prayer </a:t>
            </a:r>
            <a:r>
              <a:rPr lang="en-US" sz="3200" b="1" cap="none" baseline="30000" dirty="0">
                <a:solidFill>
                  <a:schemeClr val="accent5">
                    <a:lumMod val="60000"/>
                    <a:lumOff val="40000"/>
                  </a:schemeClr>
                </a:solidFill>
                <a:latin typeface="+mn-lt"/>
              </a:rPr>
              <a:t>(1:12)</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04759"/>
            <a:ext cx="11590636" cy="830997"/>
          </a:xfrm>
          <a:prstGeom prst="rect">
            <a:avLst/>
          </a:prstGeom>
          <a:noFill/>
        </p:spPr>
        <p:txBody>
          <a:bodyPr wrap="square" rtlCol="0">
            <a:spAutoFit/>
          </a:bodyPr>
          <a:lstStyle/>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so that the name of our Lord Jesus will be glorified in you, and you in Him, according to the grace of our God and the Lord Jesus Christ.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78997622-08A3-450E-B3A1-DF2572388819}"/>
              </a:ext>
            </a:extLst>
          </p:cNvPr>
          <p:cNvSpPr txBox="1"/>
          <p:nvPr/>
        </p:nvSpPr>
        <p:spPr>
          <a:xfrm>
            <a:off x="207667" y="1712351"/>
            <a:ext cx="11590636" cy="2616101"/>
          </a:xfrm>
          <a:prstGeom prst="rect">
            <a:avLst/>
          </a:prstGeom>
          <a:noFill/>
        </p:spPr>
        <p:txBody>
          <a:bodyPr wrap="square" rtlCol="0">
            <a:spAutoFit/>
          </a:bodyPr>
          <a:lstStyle/>
          <a:p>
            <a:pPr marL="514350" lvl="0" indent="-514350" algn="just">
              <a:buAutoNum type="alphaUcPeriod"/>
            </a:pPr>
            <a:r>
              <a:rPr lang="en-US" sz="3200" b="1" dirty="0">
                <a:latin typeface="Calibri" panose="020F0502020204030204" pitchFamily="34" charset="0"/>
                <a:cs typeface="Calibri" panose="020F0502020204030204" pitchFamily="34" charset="0"/>
              </a:rPr>
              <a:t>The prestige of Christ</a:t>
            </a:r>
          </a:p>
          <a:p>
            <a:pPr marL="514350" lvl="0" indent="-514350" algn="just">
              <a:buAutoNum type="alphaUcPeriod"/>
            </a:pPr>
            <a:r>
              <a:rPr lang="en-US" sz="3200" b="1" dirty="0">
                <a:latin typeface="Calibri" panose="020F0502020204030204" pitchFamily="34" charset="0"/>
                <a:cs typeface="Calibri" panose="020F0502020204030204" pitchFamily="34" charset="0"/>
              </a:rPr>
              <a:t>The position of Christ</a:t>
            </a:r>
          </a:p>
          <a:p>
            <a:pPr marL="514350" lvl="0" indent="-514350" algn="just">
              <a:buAutoNum type="alphaUcPeriod"/>
            </a:pPr>
            <a:r>
              <a:rPr lang="en-US" sz="3200" b="1" dirty="0">
                <a:latin typeface="Calibri" panose="020F0502020204030204" pitchFamily="34" charset="0"/>
                <a:cs typeface="Calibri" panose="020F0502020204030204" pitchFamily="34" charset="0"/>
              </a:rPr>
              <a:t>The place of Christ</a:t>
            </a:r>
          </a:p>
          <a:p>
            <a:pPr marL="514350" lvl="0" indent="-514350" algn="just">
              <a:buAutoNum type="alphaUcPeriod"/>
            </a:pPr>
            <a:r>
              <a:rPr lang="en-US" sz="3200" b="1" dirty="0">
                <a:latin typeface="Calibri" panose="020F0502020204030204" pitchFamily="34" charset="0"/>
                <a:cs typeface="Calibri" panose="020F0502020204030204" pitchFamily="34" charset="0"/>
              </a:rPr>
              <a:t>The power of Christ</a:t>
            </a:r>
          </a:p>
          <a:p>
            <a:pPr lvl="0" algn="ctr"/>
            <a:r>
              <a:rPr lang="en-US" sz="3600" i="1" dirty="0">
                <a:latin typeface="Calibri" panose="020F0502020204030204" pitchFamily="34" charset="0"/>
                <a:cs typeface="Calibri" panose="020F0502020204030204" pitchFamily="34" charset="0"/>
              </a:rPr>
              <a:t>	all of grace</a:t>
            </a:r>
          </a:p>
        </p:txBody>
      </p:sp>
    </p:spTree>
    <p:extLst>
      <p:ext uri="{BB962C8B-B14F-4D97-AF65-F5344CB8AC3E}">
        <p14:creationId xmlns:p14="http://schemas.microsoft.com/office/powerpoint/2010/main" val="180928974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1750"/>
                                        <p:tgtEl>
                                          <p:spTgt spid="5">
                                            <p:txEl>
                                              <p:pRg st="3" end="3"/>
                                            </p:txEl>
                                          </p:spTgt>
                                        </p:tgtEl>
                                      </p:cBhvr>
                                    </p:animEffect>
                                  </p:childTnLst>
                                </p:cTn>
                              </p:par>
                            </p:childTnLst>
                          </p:cTn>
                        </p:par>
                        <p:par>
                          <p:cTn id="8" fill="hold">
                            <p:stCondLst>
                              <p:cond delay="2000"/>
                            </p:stCondLst>
                            <p:childTnLst>
                              <p:par>
                                <p:cTn id="9" presetID="10" presetClass="entr" presetSubtype="0" fill="hold" grpId="0" nodeType="afterEffect">
                                  <p:stCondLst>
                                    <p:cond delay="3250"/>
                                  </p:stCondLst>
                                  <p:childTnLst>
                                    <p:set>
                                      <p:cBhvr>
                                        <p:cTn id="10" dur="1" fill="hold">
                                          <p:stCondLst>
                                            <p:cond delay="0"/>
                                          </p:stCondLst>
                                        </p:cTn>
                                        <p:tgtEl>
                                          <p:spTgt spid="5">
                                            <p:txEl>
                                              <p:pRg st="4" end="4"/>
                                            </p:txEl>
                                          </p:spTgt>
                                        </p:tgtEl>
                                        <p:attrNameLst>
                                          <p:attrName>style.visibility</p:attrName>
                                        </p:attrNameLst>
                                      </p:cBhvr>
                                      <p:to>
                                        <p:strVal val="visible"/>
                                      </p:to>
                                    </p:set>
                                    <p:animEffect transition="in" filter="fade">
                                      <p:cBhvr>
                                        <p:cTn id="11" dur="175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2"/>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nature, night sky&#10;&#10;Description automatically generated">
            <a:extLst>
              <a:ext uri="{FF2B5EF4-FFF2-40B4-BE49-F238E27FC236}">
                <a16:creationId xmlns:a16="http://schemas.microsoft.com/office/drawing/2014/main" id="{556B877D-835B-4C1E-8B7E-B005DD0AB515}"/>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94891" y="6281774"/>
            <a:ext cx="6688901" cy="400110"/>
          </a:xfrm>
          <a:prstGeom prst="rect">
            <a:avLst/>
          </a:prstGeom>
          <a:noFill/>
        </p:spPr>
        <p:txBody>
          <a:bodyPr wrap="square" rtlCol="0">
            <a:spAutoFit/>
          </a:bodyPr>
          <a:lstStyle/>
          <a:p>
            <a:r>
              <a:rPr lang="en-US" sz="2000" dirty="0">
                <a:solidFill>
                  <a:schemeClr val="tx2"/>
                </a:solidFill>
                <a:latin typeface="Candara" panose="020E0502030303020204" pitchFamily="34" charset="0"/>
              </a:rPr>
              <a:t>March 27, 2022</a:t>
            </a:r>
          </a:p>
        </p:txBody>
      </p:sp>
      <p:sp>
        <p:nvSpPr>
          <p:cNvPr id="2" name="TextBox 1">
            <a:extLst>
              <a:ext uri="{FF2B5EF4-FFF2-40B4-BE49-F238E27FC236}">
                <a16:creationId xmlns:a16="http://schemas.microsoft.com/office/drawing/2014/main" id="{F1588051-E0B5-4638-9205-E46E5525908B}"/>
              </a:ext>
            </a:extLst>
          </p:cNvPr>
          <p:cNvSpPr txBox="1"/>
          <p:nvPr/>
        </p:nvSpPr>
        <p:spPr>
          <a:xfrm>
            <a:off x="94891" y="3617324"/>
            <a:ext cx="12097109" cy="1138773"/>
          </a:xfrm>
          <a:prstGeom prst="rect">
            <a:avLst/>
          </a:prstGeom>
          <a:noFill/>
        </p:spPr>
        <p:txBody>
          <a:bodyPr wrap="square" rtlCol="0">
            <a:spAutoFit/>
          </a:bodyPr>
          <a:lstStyle/>
          <a:p>
            <a:pPr algn="ctr"/>
            <a:r>
              <a:rPr lang="en-US" sz="4000" dirty="0"/>
              <a:t>A Prayer for the Afflicted (Part 2)</a:t>
            </a:r>
          </a:p>
          <a:p>
            <a:pPr algn="ctr"/>
            <a:r>
              <a:rPr lang="en-US" sz="2800" i="1" dirty="0"/>
              <a:t>2 Thessalonians 1:11-12</a:t>
            </a:r>
          </a:p>
        </p:txBody>
      </p:sp>
    </p:spTree>
    <p:extLst>
      <p:ext uri="{BB962C8B-B14F-4D97-AF65-F5344CB8AC3E}">
        <p14:creationId xmlns:p14="http://schemas.microsoft.com/office/powerpoint/2010/main" val="4276291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chemeClr val="accent5">
                  <a:lumMod val="60000"/>
                  <a:lumOff val="40000"/>
                </a:schemeClr>
              </a:buClr>
              <a:buSzPct val="100000"/>
              <a:buFont typeface="+mj-lt"/>
              <a:buAutoNum type="romanUcPeriod"/>
            </a:pPr>
            <a:r>
              <a:rPr lang="en-US" sz="3200" b="1" cap="none" dirty="0">
                <a:solidFill>
                  <a:schemeClr val="accent5">
                    <a:lumMod val="60000"/>
                    <a:lumOff val="40000"/>
                  </a:schemeClr>
                </a:solidFill>
                <a:latin typeface="+mn-lt"/>
              </a:rPr>
              <a:t>The prompting of prayer </a:t>
            </a:r>
            <a:r>
              <a:rPr lang="en-US" sz="3200" b="1" cap="none" baseline="30000" dirty="0">
                <a:solidFill>
                  <a:schemeClr val="accent5">
                    <a:lumMod val="60000"/>
                    <a:lumOff val="40000"/>
                  </a:schemeClr>
                </a:solidFill>
                <a:latin typeface="+mn-lt"/>
              </a:rPr>
              <a:t>(1:11)</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04759"/>
            <a:ext cx="11590636" cy="830997"/>
          </a:xfrm>
          <a:prstGeom prst="rect">
            <a:avLst/>
          </a:prstGeom>
          <a:noFill/>
        </p:spPr>
        <p:txBody>
          <a:bodyPr wrap="square" rtlCol="0">
            <a:spAutoFit/>
          </a:bodyPr>
          <a:lstStyle/>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To this end also we pray for you always, that our God will count you worthy of your calling, and fulfill every desire for goodness and the work of faith with power…</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78997622-08A3-450E-B3A1-DF2572388819}"/>
              </a:ext>
            </a:extLst>
          </p:cNvPr>
          <p:cNvSpPr txBox="1"/>
          <p:nvPr/>
        </p:nvSpPr>
        <p:spPr>
          <a:xfrm>
            <a:off x="207667" y="1712351"/>
            <a:ext cx="11590636" cy="4893647"/>
          </a:xfrm>
          <a:prstGeom prst="rect">
            <a:avLst/>
          </a:prstGeom>
          <a:noFill/>
        </p:spPr>
        <p:txBody>
          <a:bodyPr wrap="square" rtlCol="0">
            <a:spAutoFit/>
          </a:bodyPr>
          <a:lstStyle/>
          <a:p>
            <a:pPr marL="342900" lvl="0" indent="-342900" algn="just">
              <a:buFont typeface="+mj-lt"/>
              <a:buAutoNum type="arabicPeriod"/>
            </a:pPr>
            <a:r>
              <a:rPr lang="en-US" sz="2400" dirty="0">
                <a:latin typeface="Calibri" panose="020F0502020204030204" pitchFamily="34" charset="0"/>
                <a:cs typeface="Calibri" panose="020F0502020204030204" pitchFamily="34" charset="0"/>
              </a:rPr>
              <a:t>That God the Father would count [regard, deem, make] these believers worthy of their calling - namely that their being called by God to be saved, not on the basis of their own merits but of the merits of Christ, would be manifested through their suffering so that they would know they belong to God;</a:t>
            </a:r>
          </a:p>
          <a:p>
            <a:pPr marL="342900" lvl="0" indent="-342900" algn="just">
              <a:buFont typeface="+mj-lt"/>
              <a:buAutoNum type="arabicPeriod"/>
            </a:pPr>
            <a:r>
              <a:rPr lang="en-US" sz="2400" dirty="0">
                <a:latin typeface="Calibri" panose="020F0502020204030204" pitchFamily="34" charset="0"/>
                <a:cs typeface="Calibri" panose="020F0502020204030204" pitchFamily="34" charset="0"/>
              </a:rPr>
              <a:t>That God the Father would </a:t>
            </a:r>
            <a:r>
              <a:rPr lang="en-US" sz="2400" i="1" dirty="0">
                <a:latin typeface="Calibri" panose="020F0502020204030204" pitchFamily="34" charset="0"/>
                <a:cs typeface="Calibri" panose="020F0502020204030204" pitchFamily="34" charset="0"/>
              </a:rPr>
              <a:t>fulfill every desire of goodness</a:t>
            </a:r>
            <a:r>
              <a:rPr lang="en-US" sz="2400" dirty="0">
                <a:latin typeface="Calibri" panose="020F0502020204030204" pitchFamily="34" charset="0"/>
                <a:cs typeface="Calibri" panose="020F0502020204030204" pitchFamily="34" charset="0"/>
              </a:rPr>
              <a:t> - that God would bring to completion the delightful resolve for goodness; the internal motivation of the believer to pursue that which is upright and wholesome for life; and </a:t>
            </a:r>
          </a:p>
          <a:p>
            <a:pPr marL="342900" lvl="0" indent="-342900" algn="just">
              <a:buFont typeface="+mj-lt"/>
              <a:buAutoNum type="arabicPeriod"/>
            </a:pPr>
            <a:r>
              <a:rPr lang="en-US" sz="2400" dirty="0">
                <a:latin typeface="Calibri" panose="020F0502020204030204" pitchFamily="34" charset="0"/>
                <a:cs typeface="Calibri" panose="020F0502020204030204" pitchFamily="34" charset="0"/>
              </a:rPr>
              <a:t>That God the Father would </a:t>
            </a:r>
            <a:r>
              <a:rPr lang="en-US" sz="2400" i="1" dirty="0">
                <a:latin typeface="Calibri" panose="020F0502020204030204" pitchFamily="34" charset="0"/>
                <a:cs typeface="Calibri" panose="020F0502020204030204" pitchFamily="34" charset="0"/>
              </a:rPr>
              <a:t>fulfill…the work of faith with power</a:t>
            </a:r>
            <a:r>
              <a:rPr lang="en-US" sz="2400" dirty="0">
                <a:latin typeface="Calibri" panose="020F0502020204030204" pitchFamily="34" charset="0"/>
                <a:cs typeface="Calibri" panose="020F0502020204030204" pitchFamily="34" charset="0"/>
              </a:rPr>
              <a:t> -   believing that Jesus is who He claims to be; that Jesus accomplished what He said He would accomplish; that Jesus is God in human flesh, the Messiah of God who came to save sinners from the wrath of God their sins deserved by His own sacrificial death as well as a life lived according to what it claims to believe all of which is done by the power of God at work in the believer.</a:t>
            </a:r>
          </a:p>
        </p:txBody>
      </p:sp>
    </p:spTree>
    <p:extLst>
      <p:ext uri="{BB962C8B-B14F-4D97-AF65-F5344CB8AC3E}">
        <p14:creationId xmlns:p14="http://schemas.microsoft.com/office/powerpoint/2010/main" val="164382363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75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75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75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chemeClr val="accent5">
                  <a:lumMod val="60000"/>
                  <a:lumOff val="40000"/>
                </a:schemeClr>
              </a:buClr>
              <a:buSzPct val="100000"/>
              <a:buFont typeface="+mj-lt"/>
              <a:buAutoNum type="romanUcPeriod" startAt="2"/>
            </a:pPr>
            <a:r>
              <a:rPr lang="en-US" sz="3200" b="1" cap="none" dirty="0">
                <a:solidFill>
                  <a:schemeClr val="accent5">
                    <a:lumMod val="60000"/>
                    <a:lumOff val="40000"/>
                  </a:schemeClr>
                </a:solidFill>
                <a:latin typeface="+mn-lt"/>
              </a:rPr>
              <a:t>The purpose of prayer </a:t>
            </a:r>
            <a:r>
              <a:rPr lang="en-US" sz="3200" b="1" cap="none" baseline="30000" dirty="0">
                <a:solidFill>
                  <a:schemeClr val="accent5">
                    <a:lumMod val="60000"/>
                    <a:lumOff val="40000"/>
                  </a:schemeClr>
                </a:solidFill>
                <a:latin typeface="+mn-lt"/>
              </a:rPr>
              <a:t>(1:12)</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04759"/>
            <a:ext cx="11590636" cy="830997"/>
          </a:xfrm>
          <a:prstGeom prst="rect">
            <a:avLst/>
          </a:prstGeom>
          <a:noFill/>
        </p:spPr>
        <p:txBody>
          <a:bodyPr wrap="square" rtlCol="0">
            <a:spAutoFit/>
          </a:bodyPr>
          <a:lstStyle/>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so that the name of our Lord Jesus will be glorified in you, and you in Him, according to the grace of our God and the Lord Jesus Christ.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78997622-08A3-450E-B3A1-DF2572388819}"/>
              </a:ext>
            </a:extLst>
          </p:cNvPr>
          <p:cNvSpPr txBox="1"/>
          <p:nvPr/>
        </p:nvSpPr>
        <p:spPr>
          <a:xfrm>
            <a:off x="207667" y="1712351"/>
            <a:ext cx="11590636" cy="1077218"/>
          </a:xfrm>
          <a:prstGeom prst="rect">
            <a:avLst/>
          </a:prstGeom>
          <a:noFill/>
        </p:spPr>
        <p:txBody>
          <a:bodyPr wrap="square" rtlCol="0">
            <a:spAutoFit/>
          </a:bodyPr>
          <a:lstStyle/>
          <a:p>
            <a:pPr marL="514350" lvl="0" indent="-514350" algn="just">
              <a:buAutoNum type="alphaUcPeriod"/>
            </a:pPr>
            <a:r>
              <a:rPr lang="en-US" sz="3200" b="1" dirty="0">
                <a:latin typeface="Calibri" panose="020F0502020204030204" pitchFamily="34" charset="0"/>
                <a:cs typeface="Calibri" panose="020F0502020204030204" pitchFamily="34" charset="0"/>
              </a:rPr>
              <a:t>The prestige of Christ</a:t>
            </a:r>
          </a:p>
          <a:p>
            <a:pPr lvl="0" algn="just"/>
            <a:r>
              <a:rPr lang="en-US" sz="3200" dirty="0">
                <a:latin typeface="Calibri" panose="020F0502020204030204" pitchFamily="34" charset="0"/>
                <a:cs typeface="Calibri" panose="020F0502020204030204" pitchFamily="34" charset="0"/>
              </a:rPr>
              <a:t>	</a:t>
            </a:r>
            <a:r>
              <a:rPr lang="en-US" sz="2800" dirty="0">
                <a:latin typeface="Calibri" panose="020F0502020204030204" pitchFamily="34" charset="0"/>
                <a:cs typeface="Calibri" panose="020F0502020204030204" pitchFamily="34" charset="0"/>
              </a:rPr>
              <a:t>“</a:t>
            </a:r>
            <a:r>
              <a:rPr lang="en-US" sz="2800" dirty="0" err="1">
                <a:latin typeface="Calibri" panose="020F0502020204030204" pitchFamily="34" charset="0"/>
                <a:cs typeface="Calibri" panose="020F0502020204030204" pitchFamily="34" charset="0"/>
              </a:rPr>
              <a:t>endoxazo</a:t>
            </a:r>
            <a:r>
              <a:rPr lang="en-US" sz="2800" dirty="0">
                <a:latin typeface="Calibri" panose="020F0502020204030204" pitchFamily="34" charset="0"/>
                <a:cs typeface="Calibri" panose="020F0502020204030204" pitchFamily="34" charset="0"/>
              </a:rPr>
              <a:t>” (to glorify) – “</a:t>
            </a:r>
            <a:r>
              <a:rPr lang="en-US" sz="2800" dirty="0" err="1">
                <a:latin typeface="Calibri" panose="020F0502020204030204" pitchFamily="34" charset="0"/>
                <a:cs typeface="Calibri" panose="020F0502020204030204" pitchFamily="34" charset="0"/>
              </a:rPr>
              <a:t>en</a:t>
            </a:r>
            <a:r>
              <a:rPr lang="en-US" sz="2800" dirty="0">
                <a:latin typeface="Calibri" panose="020F0502020204030204" pitchFamily="34" charset="0"/>
                <a:cs typeface="Calibri" panose="020F0502020204030204" pitchFamily="34" charset="0"/>
              </a:rPr>
              <a:t>” = in or about; “doxa” = glory/prestige</a:t>
            </a:r>
          </a:p>
        </p:txBody>
      </p:sp>
    </p:spTree>
    <p:extLst>
      <p:ext uri="{BB962C8B-B14F-4D97-AF65-F5344CB8AC3E}">
        <p14:creationId xmlns:p14="http://schemas.microsoft.com/office/powerpoint/2010/main" val="150186548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750"/>
                                        <p:tgtEl>
                                          <p:spTgt spid="5">
                                            <p:txEl>
                                              <p:pRg st="0" end="0"/>
                                            </p:txEl>
                                          </p:spTgt>
                                        </p:tgtEl>
                                      </p:cBhvr>
                                    </p:animEffect>
                                  </p:childTnLst>
                                </p:cTn>
                              </p:par>
                            </p:childTnLst>
                          </p:cTn>
                        </p:par>
                        <p:par>
                          <p:cTn id="8" fill="hold">
                            <p:stCondLst>
                              <p:cond delay="1750"/>
                            </p:stCondLst>
                            <p:childTnLst>
                              <p:par>
                                <p:cTn id="9" presetID="10" presetClass="entr" presetSubtype="0" fill="hold" grpId="0" nodeType="afterEffect">
                                  <p:stCondLst>
                                    <p:cond delay="500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175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just">
              <a:buClr>
                <a:schemeClr val="accent5">
                  <a:lumMod val="60000"/>
                  <a:lumOff val="40000"/>
                </a:schemeClr>
              </a:buClr>
              <a:buSzPct val="100000"/>
            </a:pPr>
            <a:r>
              <a:rPr lang="en-US" sz="3200" b="1" cap="none" dirty="0">
                <a:solidFill>
                  <a:schemeClr val="accent5">
                    <a:lumMod val="60000"/>
                    <a:lumOff val="40000"/>
                  </a:schemeClr>
                </a:solidFill>
                <a:latin typeface="+mn-lt"/>
              </a:rPr>
              <a:t>The Glory of God</a:t>
            </a:r>
            <a:endParaRPr lang="en-US" sz="3200" b="1" cap="none" baseline="30000" dirty="0">
              <a:solidFill>
                <a:schemeClr val="accent5">
                  <a:lumMod val="60000"/>
                  <a:lumOff val="40000"/>
                </a:schemeClr>
              </a:solidFill>
              <a:latin typeface="+mn-lt"/>
            </a:endParaRP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04759"/>
            <a:ext cx="11590636" cy="2554545"/>
          </a:xfrm>
          <a:prstGeom prst="rect">
            <a:avLst/>
          </a:prstGeom>
          <a:noFill/>
        </p:spPr>
        <p:txBody>
          <a:bodyPr wrap="square" rtlCol="0">
            <a:spAutoFit/>
          </a:bodyPr>
          <a:lstStyle/>
          <a:p>
            <a:pPr marL="285750" lvl="0" indent="-285750">
              <a:buFont typeface="Wingdings" panose="05000000000000000000" pitchFamily="2" charset="2"/>
              <a:buChar char="§"/>
            </a:pPr>
            <a:r>
              <a:rPr lang="en-US" sz="3200" dirty="0"/>
              <a:t>The Lord of glory (2 Corinthians 2:8)</a:t>
            </a:r>
          </a:p>
          <a:p>
            <a:pPr marL="285750" lvl="0" indent="-285750">
              <a:buFont typeface="Wingdings" panose="05000000000000000000" pitchFamily="2" charset="2"/>
              <a:buChar char="§"/>
            </a:pPr>
            <a:r>
              <a:rPr lang="en-US" sz="3200" dirty="0"/>
              <a:t>The Majestic glory (2 Peter 1:17)</a:t>
            </a:r>
          </a:p>
          <a:p>
            <a:pPr marL="285750" lvl="0" indent="-285750">
              <a:buFont typeface="Wingdings" panose="05000000000000000000" pitchFamily="2" charset="2"/>
              <a:buChar char="§"/>
            </a:pPr>
            <a:r>
              <a:rPr lang="en-US" sz="3200" dirty="0"/>
              <a:t>The King of glory (Psalm 24:7-10)</a:t>
            </a:r>
          </a:p>
          <a:p>
            <a:pPr marL="285750" lvl="0" indent="-285750">
              <a:buFont typeface="Wingdings" panose="05000000000000000000" pitchFamily="2" charset="2"/>
              <a:buChar char="§"/>
            </a:pPr>
            <a:r>
              <a:rPr lang="en-US" sz="3200" dirty="0"/>
              <a:t>The Spirit of glory (1 Peter 4:14)</a:t>
            </a:r>
          </a:p>
          <a:p>
            <a:pPr marL="285750" lvl="0" indent="-285750">
              <a:buFont typeface="Wingdings" panose="05000000000000000000" pitchFamily="2" charset="2"/>
              <a:buChar char="§"/>
            </a:pPr>
            <a:r>
              <a:rPr lang="en-US" sz="3200" dirty="0"/>
              <a:t>The Word of glory (John 1:14)</a:t>
            </a:r>
          </a:p>
        </p:txBody>
      </p:sp>
    </p:spTree>
    <p:extLst>
      <p:ext uri="{BB962C8B-B14F-4D97-AF65-F5344CB8AC3E}">
        <p14:creationId xmlns:p14="http://schemas.microsoft.com/office/powerpoint/2010/main" val="233221985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par>
                          <p:cTn id="8" fill="hold">
                            <p:stCondLst>
                              <p:cond delay="2250"/>
                            </p:stCondLst>
                            <p:childTnLst>
                              <p:par>
                                <p:cTn id="9" presetID="10" presetClass="entr" presetSubtype="0" fill="hold" nodeType="afterEffect">
                                  <p:stCondLst>
                                    <p:cond delay="50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1750"/>
                                        <p:tgtEl>
                                          <p:spTgt spid="2">
                                            <p:txEl>
                                              <p:pRg st="1" end="1"/>
                                            </p:txEl>
                                          </p:spTgt>
                                        </p:tgtEl>
                                      </p:cBhvr>
                                    </p:animEffect>
                                  </p:childTnLst>
                                </p:cTn>
                              </p:par>
                            </p:childTnLst>
                          </p:cTn>
                        </p:par>
                        <p:par>
                          <p:cTn id="12" fill="hold">
                            <p:stCondLst>
                              <p:cond delay="4500"/>
                            </p:stCondLst>
                            <p:childTnLst>
                              <p:par>
                                <p:cTn id="13" presetID="10" presetClass="entr" presetSubtype="0" fill="hold" nodeType="afterEffect">
                                  <p:stCondLst>
                                    <p:cond delay="50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1750"/>
                                        <p:tgtEl>
                                          <p:spTgt spid="2">
                                            <p:txEl>
                                              <p:pRg st="2" end="2"/>
                                            </p:txEl>
                                          </p:spTgt>
                                        </p:tgtEl>
                                      </p:cBhvr>
                                    </p:animEffect>
                                  </p:childTnLst>
                                </p:cTn>
                              </p:par>
                            </p:childTnLst>
                          </p:cTn>
                        </p:par>
                        <p:par>
                          <p:cTn id="16" fill="hold">
                            <p:stCondLst>
                              <p:cond delay="6750"/>
                            </p:stCondLst>
                            <p:childTnLst>
                              <p:par>
                                <p:cTn id="17" presetID="10" presetClass="entr" presetSubtype="0" fill="hold" nodeType="afterEffect">
                                  <p:stCondLst>
                                    <p:cond delay="50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1750"/>
                                        <p:tgtEl>
                                          <p:spTgt spid="2">
                                            <p:txEl>
                                              <p:pRg st="3" end="3"/>
                                            </p:txEl>
                                          </p:spTgt>
                                        </p:tgtEl>
                                      </p:cBhvr>
                                    </p:animEffect>
                                  </p:childTnLst>
                                </p:cTn>
                              </p:par>
                            </p:childTnLst>
                          </p:cTn>
                        </p:par>
                        <p:par>
                          <p:cTn id="20" fill="hold">
                            <p:stCondLst>
                              <p:cond delay="9000"/>
                            </p:stCondLst>
                            <p:childTnLst>
                              <p:par>
                                <p:cTn id="21" presetID="10" presetClass="entr" presetSubtype="0" fill="hold" nodeType="afterEffect">
                                  <p:stCondLst>
                                    <p:cond delay="50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175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just">
              <a:buClr>
                <a:schemeClr val="accent5">
                  <a:lumMod val="60000"/>
                  <a:lumOff val="40000"/>
                </a:schemeClr>
              </a:buClr>
              <a:buSzPct val="100000"/>
            </a:pPr>
            <a:r>
              <a:rPr lang="en-US" sz="3200" b="1" cap="none" dirty="0">
                <a:solidFill>
                  <a:schemeClr val="accent5">
                    <a:lumMod val="60000"/>
                    <a:lumOff val="40000"/>
                  </a:schemeClr>
                </a:solidFill>
                <a:latin typeface="+mn-lt"/>
              </a:rPr>
              <a:t>The Glory of God Lived Out</a:t>
            </a:r>
            <a:endParaRPr lang="en-US" sz="3200" b="1" cap="none" baseline="30000" dirty="0">
              <a:solidFill>
                <a:schemeClr val="accent5">
                  <a:lumMod val="60000"/>
                  <a:lumOff val="40000"/>
                </a:schemeClr>
              </a:solidFill>
              <a:latin typeface="+mn-lt"/>
            </a:endParaRP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04759"/>
            <a:ext cx="11590636" cy="4493538"/>
          </a:xfrm>
          <a:prstGeom prst="rect">
            <a:avLst/>
          </a:prstGeom>
          <a:noFill/>
        </p:spPr>
        <p:txBody>
          <a:bodyPr wrap="square" rtlCol="0">
            <a:spAutoFit/>
          </a:bodyPr>
          <a:lstStyle/>
          <a:p>
            <a:pPr marL="285750" lvl="0" indent="-285750">
              <a:buFont typeface="Wingdings" panose="05000000000000000000" pitchFamily="2" charset="2"/>
              <a:buChar char="§"/>
            </a:pPr>
            <a:r>
              <a:rPr lang="en-US" sz="2400" b="1" dirty="0"/>
              <a:t>Doing everything little or great thing with the intent to put God on display (1 Corinthians 10:31)</a:t>
            </a:r>
          </a:p>
          <a:p>
            <a:pPr lvl="1" algn="just"/>
            <a:r>
              <a:rPr lang="en-US" sz="2200" i="1" dirty="0"/>
              <a:t>Whether, then, you eat or drink or whatever you do, do all to the </a:t>
            </a:r>
            <a:r>
              <a:rPr lang="en-US" sz="2200" b="1" i="1" u="sng" dirty="0"/>
              <a:t>glory</a:t>
            </a:r>
            <a:r>
              <a:rPr lang="en-US" sz="2200" i="1" dirty="0"/>
              <a:t> of God. </a:t>
            </a:r>
            <a:endParaRPr lang="en-US" sz="2200" dirty="0"/>
          </a:p>
          <a:p>
            <a:endParaRPr lang="en-US" sz="2400" dirty="0"/>
          </a:p>
          <a:p>
            <a:pPr marL="285750" lvl="0" indent="-285750">
              <a:buFont typeface="Wingdings" panose="05000000000000000000" pitchFamily="2" charset="2"/>
              <a:buChar char="§"/>
            </a:pPr>
            <a:r>
              <a:rPr lang="en-US" sz="2400" b="1" dirty="0"/>
              <a:t>Confessing sin (Joshua 7:19)</a:t>
            </a:r>
          </a:p>
          <a:p>
            <a:pPr lvl="1" algn="just"/>
            <a:r>
              <a:rPr lang="en-US" sz="2200" i="1" dirty="0"/>
              <a:t>Then Joshua said to </a:t>
            </a:r>
            <a:r>
              <a:rPr lang="en-US" sz="2200" i="1" dirty="0" err="1"/>
              <a:t>Achan</a:t>
            </a:r>
            <a:r>
              <a:rPr lang="en-US" sz="2200" i="1" dirty="0"/>
              <a:t>, “My son, I implore you, give </a:t>
            </a:r>
            <a:r>
              <a:rPr lang="en-US" sz="2200" b="1" i="1" u="sng" dirty="0"/>
              <a:t>glory</a:t>
            </a:r>
            <a:r>
              <a:rPr lang="en-US" sz="2200" i="1" dirty="0"/>
              <a:t> to Yahweh, the God of Israel, and give praise to Him; and declare to me now what you have done. Do not hide it from me.” (</a:t>
            </a:r>
            <a:r>
              <a:rPr lang="en-US" sz="2200" i="1" dirty="0" err="1"/>
              <a:t>LSB</a:t>
            </a:r>
            <a:r>
              <a:rPr lang="en-US" sz="2200" i="1" dirty="0"/>
              <a:t>)</a:t>
            </a:r>
            <a:endParaRPr lang="en-US" sz="2200" dirty="0"/>
          </a:p>
          <a:p>
            <a:endParaRPr lang="en-US" sz="2400" dirty="0"/>
          </a:p>
          <a:p>
            <a:pPr marL="285750" lvl="0" indent="-285750">
              <a:buFont typeface="Wingdings" panose="05000000000000000000" pitchFamily="2" charset="2"/>
              <a:buChar char="§"/>
            </a:pPr>
            <a:r>
              <a:rPr lang="en-US" sz="2400" b="1" dirty="0"/>
              <a:t>Praying with expectation (John 14:13)</a:t>
            </a:r>
          </a:p>
          <a:p>
            <a:pPr lvl="1" algn="just"/>
            <a:r>
              <a:rPr lang="en-US" sz="2200" i="1" dirty="0"/>
              <a:t>Whatever you ask in My name, that will I do, so that the Father may be </a:t>
            </a:r>
            <a:r>
              <a:rPr lang="en-US" sz="2200" b="1" i="1" u="sng" dirty="0"/>
              <a:t>glorified</a:t>
            </a:r>
            <a:r>
              <a:rPr lang="en-US" sz="2200" i="1" dirty="0"/>
              <a:t> in the Son. </a:t>
            </a:r>
            <a:endParaRPr lang="en-US" sz="2200" dirty="0"/>
          </a:p>
        </p:txBody>
      </p:sp>
    </p:spTree>
    <p:extLst>
      <p:ext uri="{BB962C8B-B14F-4D97-AF65-F5344CB8AC3E}">
        <p14:creationId xmlns:p14="http://schemas.microsoft.com/office/powerpoint/2010/main" val="409207810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125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1750"/>
                                        <p:tgtEl>
                                          <p:spTgt spid="2">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1750"/>
                                        <p:tgtEl>
                                          <p:spTgt spid="2">
                                            <p:txEl>
                                              <p:pRg st="3" end="3"/>
                                            </p:txEl>
                                          </p:spTgt>
                                        </p:tgtEl>
                                      </p:cBhvr>
                                    </p:animEffect>
                                  </p:childTnLst>
                                </p:cTn>
                              </p:par>
                            </p:childTnLst>
                          </p:cTn>
                        </p:par>
                        <p:par>
                          <p:cTn id="17" fill="hold">
                            <p:stCondLst>
                              <p:cond delay="1750"/>
                            </p:stCondLst>
                            <p:childTnLst>
                              <p:par>
                                <p:cTn id="18" presetID="10" presetClass="entr" presetSubtype="0" fill="hold" nodeType="afterEffect">
                                  <p:stCondLst>
                                    <p:cond delay="50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fade">
                                      <p:cBhvr>
                                        <p:cTn id="20" dur="1750"/>
                                        <p:tgtEl>
                                          <p:spTgt spid="2">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fade">
                                      <p:cBhvr>
                                        <p:cTn id="25" dur="1750"/>
                                        <p:tgtEl>
                                          <p:spTgt spid="2">
                                            <p:txEl>
                                              <p:pRg st="6" end="6"/>
                                            </p:txEl>
                                          </p:spTgt>
                                        </p:tgtEl>
                                      </p:cBhvr>
                                    </p:animEffect>
                                  </p:childTnLst>
                                </p:cTn>
                              </p:par>
                            </p:childTnLst>
                          </p:cTn>
                        </p:par>
                        <p:par>
                          <p:cTn id="26" fill="hold">
                            <p:stCondLst>
                              <p:cond delay="1750"/>
                            </p:stCondLst>
                            <p:childTnLst>
                              <p:par>
                                <p:cTn id="27" presetID="10" presetClass="entr" presetSubtype="0" fill="hold" nodeType="afterEffect">
                                  <p:stCondLst>
                                    <p:cond delay="500"/>
                                  </p:stCondLst>
                                  <p:childTnLst>
                                    <p:set>
                                      <p:cBhvr>
                                        <p:cTn id="28" dur="1" fill="hold">
                                          <p:stCondLst>
                                            <p:cond delay="0"/>
                                          </p:stCondLst>
                                        </p:cTn>
                                        <p:tgtEl>
                                          <p:spTgt spid="2">
                                            <p:txEl>
                                              <p:pRg st="7" end="7"/>
                                            </p:txEl>
                                          </p:spTgt>
                                        </p:tgtEl>
                                        <p:attrNameLst>
                                          <p:attrName>style.visibility</p:attrName>
                                        </p:attrNameLst>
                                      </p:cBhvr>
                                      <p:to>
                                        <p:strVal val="visible"/>
                                      </p:to>
                                    </p:set>
                                    <p:animEffect transition="in" filter="fade">
                                      <p:cBhvr>
                                        <p:cTn id="29" dur="175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just">
              <a:buClr>
                <a:schemeClr val="accent5">
                  <a:lumMod val="60000"/>
                  <a:lumOff val="40000"/>
                </a:schemeClr>
              </a:buClr>
              <a:buSzPct val="100000"/>
            </a:pPr>
            <a:r>
              <a:rPr lang="en-US" sz="3200" b="1" cap="none" dirty="0">
                <a:solidFill>
                  <a:schemeClr val="accent5">
                    <a:lumMod val="60000"/>
                    <a:lumOff val="40000"/>
                  </a:schemeClr>
                </a:solidFill>
                <a:latin typeface="+mn-lt"/>
              </a:rPr>
              <a:t>The Glory of God Lived Out</a:t>
            </a:r>
            <a:endParaRPr lang="en-US" sz="3200" b="1" cap="none" baseline="30000" dirty="0">
              <a:solidFill>
                <a:schemeClr val="accent5">
                  <a:lumMod val="60000"/>
                  <a:lumOff val="40000"/>
                </a:schemeClr>
              </a:solidFill>
              <a:latin typeface="+mn-lt"/>
            </a:endParaRP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04759"/>
            <a:ext cx="11590636" cy="4401205"/>
          </a:xfrm>
          <a:prstGeom prst="rect">
            <a:avLst/>
          </a:prstGeom>
          <a:noFill/>
        </p:spPr>
        <p:txBody>
          <a:bodyPr wrap="square" rtlCol="0">
            <a:spAutoFit/>
          </a:bodyPr>
          <a:lstStyle/>
          <a:p>
            <a:pPr marL="342900" lvl="0" indent="-342900">
              <a:buFont typeface="Wingdings" panose="05000000000000000000" pitchFamily="2" charset="2"/>
              <a:buChar char="§"/>
            </a:pPr>
            <a:r>
              <a:rPr lang="en-US" sz="2400" b="1" dirty="0"/>
              <a:t>Living in sexual purity (1 Corinthians 6:18-20)</a:t>
            </a:r>
          </a:p>
          <a:p>
            <a:pPr lvl="1" algn="just"/>
            <a:r>
              <a:rPr lang="en-US" sz="2200" i="1" dirty="0"/>
              <a:t>18 Flee immorality. Every other sin that a man commits is outside the body, but the immoral man sins against his own body. 19 Or do you not know that your body is a temple of the Holy Spirit who is in you, whom you have from God, and that you are not your own? 20 For you have been bought with a price: therefore </a:t>
            </a:r>
            <a:r>
              <a:rPr lang="en-US" sz="2200" b="1" i="1" u="sng" dirty="0"/>
              <a:t>glorify</a:t>
            </a:r>
            <a:r>
              <a:rPr lang="en-US" sz="2200" i="1" dirty="0"/>
              <a:t> God in your body.</a:t>
            </a:r>
            <a:endParaRPr lang="en-US" sz="2200" dirty="0"/>
          </a:p>
          <a:p>
            <a:pPr marL="342900" indent="-342900">
              <a:buFont typeface="Wingdings" panose="05000000000000000000" pitchFamily="2" charset="2"/>
              <a:buChar char="§"/>
            </a:pPr>
            <a:endParaRPr lang="en-US" sz="2400" dirty="0"/>
          </a:p>
          <a:p>
            <a:pPr marL="342900" lvl="0" indent="-342900">
              <a:buFont typeface="Wingdings" panose="05000000000000000000" pitchFamily="2" charset="2"/>
              <a:buChar char="§"/>
            </a:pPr>
            <a:r>
              <a:rPr lang="en-US" sz="2400" b="1" dirty="0"/>
              <a:t>Living in submission to Christ (Philippians 2:9-11)</a:t>
            </a:r>
          </a:p>
          <a:p>
            <a:pPr lvl="1" algn="just"/>
            <a:r>
              <a:rPr lang="en-US" sz="2200" i="1" dirty="0"/>
              <a:t>9 For this reason also, God highly exalted Him, and bestowed on Him the name which is above every name, 10 so that at the name of Jesus EVERY KNEE WILL BOW, of those who are in heaven and on earth and under the earth, 11 and that every tongue will confess that Jesus Christ is Lord, to the </a:t>
            </a:r>
            <a:r>
              <a:rPr lang="en-US" sz="2200" b="1" i="1" u="sng" dirty="0"/>
              <a:t>glory</a:t>
            </a:r>
            <a:r>
              <a:rPr lang="en-US" sz="2200" i="1" dirty="0"/>
              <a:t> of God the Father. </a:t>
            </a:r>
            <a:endParaRPr lang="en-US" sz="2200" dirty="0"/>
          </a:p>
        </p:txBody>
      </p:sp>
    </p:spTree>
    <p:extLst>
      <p:ext uri="{BB962C8B-B14F-4D97-AF65-F5344CB8AC3E}">
        <p14:creationId xmlns:p14="http://schemas.microsoft.com/office/powerpoint/2010/main" val="70777420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25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1750"/>
                                        <p:tgtEl>
                                          <p:spTgt spid="2">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1750"/>
                                        <p:tgtEl>
                                          <p:spTgt spid="2">
                                            <p:txEl>
                                              <p:pRg st="3" end="3"/>
                                            </p:txEl>
                                          </p:spTgt>
                                        </p:tgtEl>
                                      </p:cBhvr>
                                    </p:animEffect>
                                  </p:childTnLst>
                                </p:cTn>
                              </p:par>
                            </p:childTnLst>
                          </p:cTn>
                        </p:par>
                        <p:par>
                          <p:cTn id="17" fill="hold">
                            <p:stCondLst>
                              <p:cond delay="1750"/>
                            </p:stCondLst>
                            <p:childTnLst>
                              <p:par>
                                <p:cTn id="18" presetID="10" presetClass="entr" presetSubtype="0" fill="hold" nodeType="afterEffect">
                                  <p:stCondLst>
                                    <p:cond delay="25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fade">
                                      <p:cBhvr>
                                        <p:cTn id="20" dur="175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just">
              <a:buClr>
                <a:schemeClr val="accent5">
                  <a:lumMod val="60000"/>
                  <a:lumOff val="40000"/>
                </a:schemeClr>
              </a:buClr>
              <a:buSzPct val="100000"/>
            </a:pPr>
            <a:r>
              <a:rPr lang="en-US" sz="3200" b="1" cap="none" dirty="0">
                <a:solidFill>
                  <a:schemeClr val="accent5">
                    <a:lumMod val="60000"/>
                    <a:lumOff val="40000"/>
                  </a:schemeClr>
                </a:solidFill>
                <a:latin typeface="+mn-lt"/>
              </a:rPr>
              <a:t>The Glory of God Lived Out</a:t>
            </a:r>
            <a:endParaRPr lang="en-US" sz="3200" b="1" cap="none" baseline="30000" dirty="0">
              <a:solidFill>
                <a:schemeClr val="accent5">
                  <a:lumMod val="60000"/>
                  <a:lumOff val="40000"/>
                </a:schemeClr>
              </a:solidFill>
              <a:latin typeface="+mn-lt"/>
            </a:endParaRP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04759"/>
            <a:ext cx="11590636" cy="5693866"/>
          </a:xfrm>
          <a:prstGeom prst="rect">
            <a:avLst/>
          </a:prstGeom>
          <a:noFill/>
        </p:spPr>
        <p:txBody>
          <a:bodyPr wrap="square" rtlCol="0">
            <a:spAutoFit/>
          </a:bodyPr>
          <a:lstStyle/>
          <a:p>
            <a:pPr marL="342900" lvl="0" indent="-342900">
              <a:buFont typeface="Wingdings" panose="05000000000000000000" pitchFamily="2" charset="2"/>
              <a:buChar char="§"/>
            </a:pPr>
            <a:r>
              <a:rPr lang="en-US" sz="2400" b="1" dirty="0"/>
              <a:t>Giving thanks to God (2 Corinthians 4:15)</a:t>
            </a:r>
          </a:p>
          <a:p>
            <a:pPr lvl="1" algn="just"/>
            <a:r>
              <a:rPr lang="en-US" sz="2200" i="1" dirty="0"/>
              <a:t>For all things are for your sakes, so that the grace which is spreading to more and more people may cause the giving of thanks to abound to the </a:t>
            </a:r>
            <a:r>
              <a:rPr lang="en-US" sz="2200" b="1" i="1" u="sng" dirty="0"/>
              <a:t>glory</a:t>
            </a:r>
            <a:r>
              <a:rPr lang="en-US" sz="2200" i="1" dirty="0"/>
              <a:t> of God. </a:t>
            </a:r>
            <a:endParaRPr lang="en-US" sz="2200" dirty="0"/>
          </a:p>
          <a:p>
            <a:endParaRPr lang="en-US" sz="2400" dirty="0"/>
          </a:p>
          <a:p>
            <a:pPr marL="342900" lvl="0" indent="-342900">
              <a:buFont typeface="Wingdings" panose="05000000000000000000" pitchFamily="2" charset="2"/>
              <a:buChar char="§"/>
            </a:pPr>
            <a:r>
              <a:rPr lang="en-US" sz="2400" b="1" dirty="0"/>
              <a:t>Obeying God; confessing the gospel; giving sacrificially (2 Corinthians 9:13)</a:t>
            </a:r>
          </a:p>
          <a:p>
            <a:pPr lvl="1" algn="just"/>
            <a:r>
              <a:rPr lang="en-US" sz="2200" i="1" dirty="0"/>
              <a:t>Because of the proof given by this ministry, they will </a:t>
            </a:r>
            <a:r>
              <a:rPr lang="en-US" sz="2200" b="1" i="1" u="sng" dirty="0"/>
              <a:t>glorify</a:t>
            </a:r>
            <a:r>
              <a:rPr lang="en-US" sz="2200" i="1" dirty="0"/>
              <a:t> God for your obedience to your confession of the gospel of Christ and for the liberality of your contribution to them and to all…</a:t>
            </a:r>
            <a:endParaRPr lang="en-US" sz="2200" dirty="0"/>
          </a:p>
          <a:p>
            <a:endParaRPr lang="en-US" sz="2400" dirty="0"/>
          </a:p>
          <a:p>
            <a:pPr marL="342900" lvl="0" indent="-342900">
              <a:buFont typeface="Wingdings" panose="05000000000000000000" pitchFamily="2" charset="2"/>
              <a:buChar char="§"/>
            </a:pPr>
            <a:r>
              <a:rPr lang="en-US" sz="2400" b="1" dirty="0"/>
              <a:t>Growing in faith (Romans 4:19-21)</a:t>
            </a:r>
          </a:p>
          <a:p>
            <a:pPr lvl="1" algn="just"/>
            <a:r>
              <a:rPr lang="en-US" sz="2200" i="1" dirty="0"/>
              <a:t>19 Without becoming weak in faith he contemplated his own body, now as good as dead since he was about a hundred years old, and the deadness of Sarah's womb; 20 yet, with respect to the promise of God, he did not waver in unbelief but grew strong in faith, giving </a:t>
            </a:r>
            <a:r>
              <a:rPr lang="en-US" sz="2200" b="1" i="1" u="sng" dirty="0"/>
              <a:t>glory</a:t>
            </a:r>
            <a:r>
              <a:rPr lang="en-US" sz="2200" i="1" dirty="0"/>
              <a:t> to God, 21 and being fully assured that what God had promised, He was able also to perform. </a:t>
            </a:r>
            <a:endParaRPr lang="en-US" sz="2200" dirty="0"/>
          </a:p>
        </p:txBody>
      </p:sp>
    </p:spTree>
    <p:extLst>
      <p:ext uri="{BB962C8B-B14F-4D97-AF65-F5344CB8AC3E}">
        <p14:creationId xmlns:p14="http://schemas.microsoft.com/office/powerpoint/2010/main" val="11888339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par>
                          <p:cTn id="8" fill="hold">
                            <p:stCondLst>
                              <p:cond delay="1750"/>
                            </p:stCondLst>
                            <p:childTnLst>
                              <p:par>
                                <p:cTn id="9" presetID="10" presetClass="entr" presetSubtype="0" fill="hold" nodeType="afterEffect">
                                  <p:stCondLst>
                                    <p:cond delay="25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1750"/>
                                        <p:tgtEl>
                                          <p:spTgt spid="2">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1750"/>
                                        <p:tgtEl>
                                          <p:spTgt spid="2">
                                            <p:txEl>
                                              <p:pRg st="3" end="3"/>
                                            </p:txEl>
                                          </p:spTgt>
                                        </p:tgtEl>
                                      </p:cBhvr>
                                    </p:animEffect>
                                  </p:childTnLst>
                                </p:cTn>
                              </p:par>
                            </p:childTnLst>
                          </p:cTn>
                        </p:par>
                        <p:par>
                          <p:cTn id="17" fill="hold">
                            <p:stCondLst>
                              <p:cond delay="1750"/>
                            </p:stCondLst>
                            <p:childTnLst>
                              <p:par>
                                <p:cTn id="18" presetID="10" presetClass="entr" presetSubtype="0" fill="hold" nodeType="afterEffect">
                                  <p:stCondLst>
                                    <p:cond delay="25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fade">
                                      <p:cBhvr>
                                        <p:cTn id="20" dur="1750"/>
                                        <p:tgtEl>
                                          <p:spTgt spid="2">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fade">
                                      <p:cBhvr>
                                        <p:cTn id="25" dur="1750"/>
                                        <p:tgtEl>
                                          <p:spTgt spid="2">
                                            <p:txEl>
                                              <p:pRg st="6" end="6"/>
                                            </p:txEl>
                                          </p:spTgt>
                                        </p:tgtEl>
                                      </p:cBhvr>
                                    </p:animEffect>
                                  </p:childTnLst>
                                </p:cTn>
                              </p:par>
                            </p:childTnLst>
                          </p:cTn>
                        </p:par>
                        <p:par>
                          <p:cTn id="26" fill="hold">
                            <p:stCondLst>
                              <p:cond delay="1750"/>
                            </p:stCondLst>
                            <p:childTnLst>
                              <p:par>
                                <p:cTn id="27" presetID="10" presetClass="entr" presetSubtype="0" fill="hold" nodeType="afterEffect">
                                  <p:stCondLst>
                                    <p:cond delay="250"/>
                                  </p:stCondLst>
                                  <p:childTnLst>
                                    <p:set>
                                      <p:cBhvr>
                                        <p:cTn id="28" dur="1" fill="hold">
                                          <p:stCondLst>
                                            <p:cond delay="0"/>
                                          </p:stCondLst>
                                        </p:cTn>
                                        <p:tgtEl>
                                          <p:spTgt spid="2">
                                            <p:txEl>
                                              <p:pRg st="7" end="7"/>
                                            </p:txEl>
                                          </p:spTgt>
                                        </p:tgtEl>
                                        <p:attrNameLst>
                                          <p:attrName>style.visibility</p:attrName>
                                        </p:attrNameLst>
                                      </p:cBhvr>
                                      <p:to>
                                        <p:strVal val="visible"/>
                                      </p:to>
                                    </p:set>
                                    <p:animEffect transition="in" filter="fade">
                                      <p:cBhvr>
                                        <p:cTn id="29" dur="175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just">
              <a:buClr>
                <a:schemeClr val="accent5">
                  <a:lumMod val="60000"/>
                  <a:lumOff val="40000"/>
                </a:schemeClr>
              </a:buClr>
              <a:buSzPct val="100000"/>
            </a:pPr>
            <a:r>
              <a:rPr lang="en-US" sz="3200" b="1" cap="none" dirty="0">
                <a:solidFill>
                  <a:schemeClr val="accent5">
                    <a:lumMod val="60000"/>
                    <a:lumOff val="40000"/>
                  </a:schemeClr>
                </a:solidFill>
                <a:latin typeface="+mn-lt"/>
              </a:rPr>
              <a:t>The Glory of God Lived Out</a:t>
            </a:r>
            <a:endParaRPr lang="en-US" sz="3200" b="1" cap="none" baseline="30000" dirty="0">
              <a:solidFill>
                <a:schemeClr val="accent5">
                  <a:lumMod val="60000"/>
                  <a:lumOff val="40000"/>
                </a:schemeClr>
              </a:solidFill>
              <a:latin typeface="+mn-lt"/>
            </a:endParaRP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04759"/>
            <a:ext cx="11590636" cy="5416868"/>
          </a:xfrm>
          <a:prstGeom prst="rect">
            <a:avLst/>
          </a:prstGeom>
          <a:noFill/>
        </p:spPr>
        <p:txBody>
          <a:bodyPr wrap="square" rtlCol="0">
            <a:spAutoFit/>
          </a:bodyPr>
          <a:lstStyle/>
          <a:p>
            <a:pPr marL="342900" lvl="0" indent="-342900">
              <a:buFont typeface="Wingdings" panose="05000000000000000000" pitchFamily="2" charset="2"/>
              <a:buChar char="§"/>
            </a:pPr>
            <a:r>
              <a:rPr lang="en-US" sz="2400" b="1" dirty="0"/>
              <a:t>Suffering for the sake/cause of Christ (1 Peter 4:15-16)</a:t>
            </a:r>
          </a:p>
          <a:p>
            <a:pPr lvl="1" algn="just"/>
            <a:r>
              <a:rPr lang="en-US" sz="2200" i="1" dirty="0"/>
              <a:t>15 Make sure that none of you suffers as a murderer, or thief, or evildoer, or a troublesome meddler; 16 but if anyone suffers as a Christian, he is not to be ashamed, but is to </a:t>
            </a:r>
            <a:r>
              <a:rPr lang="en-US" sz="2200" b="1" i="1" u="sng" dirty="0"/>
              <a:t>glorify</a:t>
            </a:r>
            <a:r>
              <a:rPr lang="en-US" sz="2200" i="1" dirty="0"/>
              <a:t> God in this name. </a:t>
            </a:r>
            <a:endParaRPr lang="en-US" sz="2200" dirty="0"/>
          </a:p>
          <a:p>
            <a:endParaRPr lang="en-US" sz="2400" dirty="0"/>
          </a:p>
          <a:p>
            <a:pPr marL="342900" lvl="0" indent="-342900">
              <a:buFont typeface="Wingdings" panose="05000000000000000000" pitchFamily="2" charset="2"/>
              <a:buChar char="§"/>
            </a:pPr>
            <a:r>
              <a:rPr lang="en-US" sz="2400" b="1" dirty="0"/>
              <a:t>Rejoicing in God (1 Chronicles 16:10)</a:t>
            </a:r>
          </a:p>
          <a:p>
            <a:pPr lvl="1" algn="just"/>
            <a:r>
              <a:rPr lang="en-US" sz="2200" i="1" dirty="0"/>
              <a:t>Glory in His holy name; Let the heart of those who seek the LORD be glad. </a:t>
            </a:r>
          </a:p>
          <a:p>
            <a:pPr lvl="1" algn="just"/>
            <a:endParaRPr lang="en-US" sz="2200" dirty="0"/>
          </a:p>
          <a:p>
            <a:pPr marL="342900" lvl="0" indent="-342900">
              <a:buFont typeface="Wingdings" panose="05000000000000000000" pitchFamily="2" charset="2"/>
              <a:buChar char="§"/>
            </a:pPr>
            <a:r>
              <a:rPr lang="en-US" sz="2400" b="1" dirty="0"/>
              <a:t>Worshipping God (Psalm 86:9)</a:t>
            </a:r>
          </a:p>
          <a:p>
            <a:pPr lvl="1" algn="just"/>
            <a:r>
              <a:rPr lang="en-US" sz="2200" i="1" dirty="0"/>
              <a:t>All nations whom You have made shall come and worship before You, O LORD, And they shall </a:t>
            </a:r>
            <a:r>
              <a:rPr lang="en-US" sz="2200" b="1" i="1" u="sng" dirty="0"/>
              <a:t>glorify</a:t>
            </a:r>
            <a:r>
              <a:rPr lang="en-US" sz="2200" i="1" dirty="0"/>
              <a:t> Your name. </a:t>
            </a:r>
            <a:endParaRPr lang="en-US" sz="2200" dirty="0"/>
          </a:p>
          <a:p>
            <a:endParaRPr lang="en-US" sz="2400" dirty="0"/>
          </a:p>
          <a:p>
            <a:pPr marL="342900" lvl="0" indent="-342900">
              <a:buFont typeface="Wingdings" panose="05000000000000000000" pitchFamily="2" charset="2"/>
              <a:buChar char="§"/>
            </a:pPr>
            <a:r>
              <a:rPr lang="en-US" sz="2400" b="1" dirty="0"/>
              <a:t>Bearing spiritual fruit (John 15:8)</a:t>
            </a:r>
          </a:p>
          <a:p>
            <a:pPr lvl="1" algn="just"/>
            <a:r>
              <a:rPr lang="en-US" sz="2400" i="1" dirty="0"/>
              <a:t>My Father is </a:t>
            </a:r>
            <a:r>
              <a:rPr lang="en-US" sz="2400" b="1" i="1" u="sng" dirty="0"/>
              <a:t>glorified</a:t>
            </a:r>
            <a:r>
              <a:rPr lang="en-US" sz="2400" i="1" dirty="0"/>
              <a:t> by this, that you bear much fruit, and so prove to be My disciples. </a:t>
            </a:r>
            <a:endParaRPr lang="en-US" sz="2400" dirty="0"/>
          </a:p>
        </p:txBody>
      </p:sp>
    </p:spTree>
    <p:extLst>
      <p:ext uri="{BB962C8B-B14F-4D97-AF65-F5344CB8AC3E}">
        <p14:creationId xmlns:p14="http://schemas.microsoft.com/office/powerpoint/2010/main" val="236751696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par>
                          <p:cTn id="8" fill="hold">
                            <p:stCondLst>
                              <p:cond delay="1750"/>
                            </p:stCondLst>
                            <p:childTnLst>
                              <p:par>
                                <p:cTn id="9" presetID="10" presetClass="entr" presetSubtype="0"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1750"/>
                                        <p:tgtEl>
                                          <p:spTgt spid="2">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1750"/>
                                        <p:tgtEl>
                                          <p:spTgt spid="2">
                                            <p:txEl>
                                              <p:pRg st="3" end="3"/>
                                            </p:txEl>
                                          </p:spTgt>
                                        </p:tgtEl>
                                      </p:cBhvr>
                                    </p:animEffect>
                                  </p:childTnLst>
                                </p:cTn>
                              </p:par>
                            </p:childTnLst>
                          </p:cTn>
                        </p:par>
                        <p:par>
                          <p:cTn id="17" fill="hold">
                            <p:stCondLst>
                              <p:cond delay="1750"/>
                            </p:stCondLst>
                            <p:childTnLst>
                              <p:par>
                                <p:cTn id="18" presetID="10" presetClass="entr" presetSubtype="0" fill="hold" nodeType="afterEffect">
                                  <p:stCondLst>
                                    <p:cond delay="25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fade">
                                      <p:cBhvr>
                                        <p:cTn id="20" dur="1750"/>
                                        <p:tgtEl>
                                          <p:spTgt spid="2">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fade">
                                      <p:cBhvr>
                                        <p:cTn id="25" dur="1750"/>
                                        <p:tgtEl>
                                          <p:spTgt spid="2">
                                            <p:txEl>
                                              <p:pRg st="6" end="6"/>
                                            </p:txEl>
                                          </p:spTgt>
                                        </p:tgtEl>
                                      </p:cBhvr>
                                    </p:animEffect>
                                  </p:childTnLst>
                                </p:cTn>
                              </p:par>
                            </p:childTnLst>
                          </p:cTn>
                        </p:par>
                        <p:par>
                          <p:cTn id="26" fill="hold">
                            <p:stCondLst>
                              <p:cond delay="1750"/>
                            </p:stCondLst>
                            <p:childTnLst>
                              <p:par>
                                <p:cTn id="27" presetID="10" presetClass="entr" presetSubtype="0" fill="hold" nodeType="afterEffect">
                                  <p:stCondLst>
                                    <p:cond delay="250"/>
                                  </p:stCondLst>
                                  <p:childTnLst>
                                    <p:set>
                                      <p:cBhvr>
                                        <p:cTn id="28" dur="1" fill="hold">
                                          <p:stCondLst>
                                            <p:cond delay="0"/>
                                          </p:stCondLst>
                                        </p:cTn>
                                        <p:tgtEl>
                                          <p:spTgt spid="2">
                                            <p:txEl>
                                              <p:pRg st="7" end="7"/>
                                            </p:txEl>
                                          </p:spTgt>
                                        </p:tgtEl>
                                        <p:attrNameLst>
                                          <p:attrName>style.visibility</p:attrName>
                                        </p:attrNameLst>
                                      </p:cBhvr>
                                      <p:to>
                                        <p:strVal val="visible"/>
                                      </p:to>
                                    </p:set>
                                    <p:animEffect transition="in" filter="fade">
                                      <p:cBhvr>
                                        <p:cTn id="29" dur="1750"/>
                                        <p:tgtEl>
                                          <p:spTgt spid="2">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
                                            <p:txEl>
                                              <p:pRg st="9" end="9"/>
                                            </p:txEl>
                                          </p:spTgt>
                                        </p:tgtEl>
                                        <p:attrNameLst>
                                          <p:attrName>style.visibility</p:attrName>
                                        </p:attrNameLst>
                                      </p:cBhvr>
                                      <p:to>
                                        <p:strVal val="visible"/>
                                      </p:to>
                                    </p:set>
                                    <p:animEffect transition="in" filter="fade">
                                      <p:cBhvr>
                                        <p:cTn id="34" dur="1750"/>
                                        <p:tgtEl>
                                          <p:spTgt spid="2">
                                            <p:txEl>
                                              <p:pRg st="9" end="9"/>
                                            </p:txEl>
                                          </p:spTgt>
                                        </p:tgtEl>
                                      </p:cBhvr>
                                    </p:animEffect>
                                  </p:childTnLst>
                                </p:cTn>
                              </p:par>
                            </p:childTnLst>
                          </p:cTn>
                        </p:par>
                        <p:par>
                          <p:cTn id="35" fill="hold">
                            <p:stCondLst>
                              <p:cond delay="1750"/>
                            </p:stCondLst>
                            <p:childTnLst>
                              <p:par>
                                <p:cTn id="36" presetID="10" presetClass="entr" presetSubtype="0" fill="hold" nodeType="afterEffect">
                                  <p:stCondLst>
                                    <p:cond delay="250"/>
                                  </p:stCondLst>
                                  <p:childTnLst>
                                    <p:set>
                                      <p:cBhvr>
                                        <p:cTn id="37" dur="1" fill="hold">
                                          <p:stCondLst>
                                            <p:cond delay="0"/>
                                          </p:stCondLst>
                                        </p:cTn>
                                        <p:tgtEl>
                                          <p:spTgt spid="2">
                                            <p:txEl>
                                              <p:pRg st="10" end="10"/>
                                            </p:txEl>
                                          </p:spTgt>
                                        </p:tgtEl>
                                        <p:attrNameLst>
                                          <p:attrName>style.visibility</p:attrName>
                                        </p:attrNameLst>
                                      </p:cBhvr>
                                      <p:to>
                                        <p:strVal val="visible"/>
                                      </p:to>
                                    </p:set>
                                    <p:animEffect transition="in" filter="fade">
                                      <p:cBhvr>
                                        <p:cTn id="38" dur="175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14544</TotalTime>
  <Words>2176</Words>
  <Application>Microsoft Office PowerPoint</Application>
  <PresentationFormat>Widescreen</PresentationFormat>
  <Paragraphs>132</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Candara</vt:lpstr>
      <vt:lpstr>Century Gothic</vt:lpstr>
      <vt:lpstr>Wingdings</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Ed Godfrey</cp:lastModifiedBy>
  <cp:revision>297</cp:revision>
  <cp:lastPrinted>2020-05-22T15:03:41Z</cp:lastPrinted>
  <dcterms:created xsi:type="dcterms:W3CDTF">2019-06-22T19:37:39Z</dcterms:created>
  <dcterms:modified xsi:type="dcterms:W3CDTF">2022-03-26T16:37:53Z</dcterms:modified>
</cp:coreProperties>
</file>